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733" r:id="rId2"/>
    <p:sldId id="276" r:id="rId3"/>
    <p:sldId id="614" r:id="rId4"/>
    <p:sldId id="617" r:id="rId5"/>
    <p:sldId id="630" r:id="rId6"/>
    <p:sldId id="634" r:id="rId7"/>
    <p:sldId id="621" r:id="rId8"/>
    <p:sldId id="619" r:id="rId9"/>
    <p:sldId id="627" r:id="rId10"/>
    <p:sldId id="637" r:id="rId11"/>
    <p:sldId id="624" r:id="rId12"/>
    <p:sldId id="734" r:id="rId13"/>
    <p:sldId id="632" r:id="rId14"/>
    <p:sldId id="638" r:id="rId15"/>
    <p:sldId id="616" r:id="rId16"/>
    <p:sldId id="626" r:id="rId17"/>
    <p:sldId id="633" r:id="rId18"/>
    <p:sldId id="620" r:id="rId19"/>
    <p:sldId id="618" r:id="rId20"/>
    <p:sldId id="629" r:id="rId21"/>
    <p:sldId id="639" r:id="rId22"/>
    <p:sldId id="622" r:id="rId23"/>
    <p:sldId id="623" r:id="rId24"/>
    <p:sldId id="625" r:id="rId25"/>
    <p:sldId id="628" r:id="rId26"/>
    <p:sldId id="613" r:id="rId27"/>
    <p:sldId id="615" r:id="rId28"/>
    <p:sldId id="612" r:id="rId29"/>
    <p:sldId id="607" r:id="rId30"/>
    <p:sldId id="610" r:id="rId31"/>
    <p:sldId id="611"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F"/>
    <a:srgbClr val="00A1BA"/>
    <a:srgbClr val="7FC3C0"/>
    <a:srgbClr val="8D9493"/>
    <a:srgbClr val="E4E5D9"/>
    <a:srgbClr val="C3C910"/>
    <a:srgbClr val="7A8A65"/>
    <a:srgbClr val="7B944A"/>
    <a:srgbClr val="D9B894"/>
    <a:srgbClr val="3E3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833" autoAdjust="0"/>
    <p:restoredTop sz="94952" autoAdjust="0"/>
  </p:normalViewPr>
  <p:slideViewPr>
    <p:cSldViewPr snapToGrid="0">
      <p:cViewPr>
        <p:scale>
          <a:sx n="88" d="100"/>
          <a:sy n="88" d="100"/>
        </p:scale>
        <p:origin x="2280" y="384"/>
      </p:cViewPr>
      <p:guideLst>
        <p:guide orient="horz" pos="2160"/>
        <p:guide pos="3840"/>
      </p:guideLst>
    </p:cSldViewPr>
  </p:slideViewPr>
  <p:notesTextViewPr>
    <p:cViewPr>
      <p:scale>
        <a:sx n="1" d="1"/>
        <a:sy n="1" d="1"/>
      </p:scale>
      <p:origin x="0" y="0"/>
    </p:cViewPr>
  </p:notesTextViewPr>
  <p:sorterViewPr>
    <p:cViewPr>
      <p:scale>
        <a:sx n="191" d="100"/>
        <a:sy n="191"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t>9/6/20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t>‹Nr.›</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t>9/6/20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t>‹Nr.›</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92863F-2181-40AA-9D10-26C0A01C7A52}" type="slidenum">
              <a:rPr lang="en-US" smtClean="0"/>
              <a:t>10</a:t>
            </a:fld>
            <a:endParaRPr lang="en-US"/>
          </a:p>
        </p:txBody>
      </p:sp>
    </p:spTree>
    <p:extLst>
      <p:ext uri="{BB962C8B-B14F-4D97-AF65-F5344CB8AC3E}">
        <p14:creationId xmlns:p14="http://schemas.microsoft.com/office/powerpoint/2010/main" val="106682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92863F-2181-40AA-9D10-26C0A01C7A52}" type="slidenum">
              <a:rPr lang="en-US" smtClean="0"/>
              <a:t>12</a:t>
            </a:fld>
            <a:endParaRPr lang="en-US"/>
          </a:p>
        </p:txBody>
      </p:sp>
    </p:spTree>
    <p:extLst>
      <p:ext uri="{BB962C8B-B14F-4D97-AF65-F5344CB8AC3E}">
        <p14:creationId xmlns:p14="http://schemas.microsoft.com/office/powerpoint/2010/main" val="117096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t>32</a:t>
            </a:fld>
            <a:endParaRPr lang="en-US"/>
          </a:p>
        </p:txBody>
      </p:sp>
    </p:spTree>
    <p:extLst>
      <p:ext uri="{BB962C8B-B14F-4D97-AF65-F5344CB8AC3E}">
        <p14:creationId xmlns:p14="http://schemas.microsoft.com/office/powerpoint/2010/main" val="2428816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9" name="Rectangle 8"/>
          <p:cNvSpPr/>
          <p:nvPr userDrawn="1"/>
        </p:nvSpPr>
        <p:spPr>
          <a:xfrm>
            <a:off x="0" y="0"/>
            <a:ext cx="12191998" cy="290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524000" y="85064"/>
            <a:ext cx="9144000" cy="1561058"/>
          </a:xfrm>
        </p:spPr>
        <p:txBody>
          <a:bodyPr anchor="b">
            <a:normAutofit/>
          </a:bodyPr>
          <a:lstStyle>
            <a:lvl1pPr algn="r">
              <a:defRPr sz="5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feld 9"/>
          <p:cNvSpPr txBox="1"/>
          <p:nvPr userDrawn="1"/>
        </p:nvSpPr>
        <p:spPr>
          <a:xfrm>
            <a:off x="12491049" y="5641675"/>
            <a:ext cx="184731" cy="369332"/>
          </a:xfrm>
          <a:prstGeom prst="rect">
            <a:avLst/>
          </a:prstGeom>
          <a:noFill/>
        </p:spPr>
        <p:txBody>
          <a:bodyPr wrap="none" rtlCol="0">
            <a:spAutoFit/>
          </a:bodyPr>
          <a:lstStyle/>
          <a:p>
            <a:endParaRPr lang="de-DE"/>
          </a:p>
        </p:txBody>
      </p:sp>
      <p:sp>
        <p:nvSpPr>
          <p:cNvPr id="16" name="Rectangle 15"/>
          <p:cNvSpPr/>
          <p:nvPr userDrawn="1"/>
        </p:nvSpPr>
        <p:spPr>
          <a:xfrm>
            <a:off x="0" y="5117241"/>
            <a:ext cx="2295144" cy="9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5117241"/>
            <a:ext cx="2295144" cy="914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5117241"/>
            <a:ext cx="2295144" cy="914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5117241"/>
            <a:ext cx="2295144" cy="914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511724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Bild 3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048" y="303670"/>
            <a:ext cx="1933676" cy="874022"/>
          </a:xfrm>
          <a:prstGeom prst="rect">
            <a:avLst/>
          </a:prstGeom>
        </p:spPr>
      </p:pic>
      <p:sp>
        <p:nvSpPr>
          <p:cNvPr id="26" name="Inhaltsplatzhalter 4"/>
          <p:cNvSpPr>
            <a:spLocks noGrp="1"/>
          </p:cNvSpPr>
          <p:nvPr userDrawn="1">
            <p:ph sz="quarter" idx="18" hasCustomPrompt="1"/>
          </p:nvPr>
        </p:nvSpPr>
        <p:spPr>
          <a:xfrm>
            <a:off x="1" y="3441700"/>
            <a:ext cx="2294762" cy="1674813"/>
          </a:xfrm>
          <a:solidFill>
            <a:schemeClr val="accent1">
              <a:alpha val="30000"/>
            </a:schemeClr>
          </a:solidFill>
        </p:spPr>
        <p:txBody>
          <a:bodyPr/>
          <a:lstStyle/>
          <a:p>
            <a:pPr lvl="0"/>
            <a:r>
              <a:rPr lang="de-DE" dirty="0"/>
              <a:t>Inhalt</a:t>
            </a:r>
          </a:p>
        </p:txBody>
      </p:sp>
      <p:sp>
        <p:nvSpPr>
          <p:cNvPr id="27" name="Inhaltsplatzhalter 4"/>
          <p:cNvSpPr>
            <a:spLocks noGrp="1"/>
          </p:cNvSpPr>
          <p:nvPr userDrawn="1">
            <p:ph sz="quarter" idx="19" hasCustomPrompt="1"/>
          </p:nvPr>
        </p:nvSpPr>
        <p:spPr>
          <a:xfrm>
            <a:off x="2474024" y="3441700"/>
            <a:ext cx="2295143" cy="1674813"/>
          </a:xfrm>
          <a:solidFill>
            <a:schemeClr val="accent2">
              <a:alpha val="30000"/>
            </a:schemeClr>
          </a:solidFill>
        </p:spPr>
        <p:txBody>
          <a:bodyPr/>
          <a:lstStyle/>
          <a:p>
            <a:pPr lvl="0"/>
            <a:r>
              <a:rPr lang="de-DE" dirty="0"/>
              <a:t>Inhalt</a:t>
            </a:r>
          </a:p>
        </p:txBody>
      </p:sp>
      <p:sp>
        <p:nvSpPr>
          <p:cNvPr id="28" name="Inhaltsplatzhalter 4"/>
          <p:cNvSpPr>
            <a:spLocks noGrp="1"/>
          </p:cNvSpPr>
          <p:nvPr userDrawn="1">
            <p:ph sz="quarter" idx="20" hasCustomPrompt="1"/>
          </p:nvPr>
        </p:nvSpPr>
        <p:spPr>
          <a:xfrm>
            <a:off x="4948237" y="3441700"/>
            <a:ext cx="2295335" cy="1674813"/>
          </a:xfrm>
          <a:solidFill>
            <a:schemeClr val="accent4">
              <a:alpha val="30000"/>
            </a:schemeClr>
          </a:solidFill>
        </p:spPr>
        <p:txBody>
          <a:bodyPr/>
          <a:lstStyle/>
          <a:p>
            <a:pPr lvl="0"/>
            <a:r>
              <a:rPr lang="de-DE" dirty="0"/>
              <a:t>Inhalt</a:t>
            </a:r>
          </a:p>
        </p:txBody>
      </p:sp>
      <p:sp>
        <p:nvSpPr>
          <p:cNvPr id="29" name="Inhaltsplatzhalter 4"/>
          <p:cNvSpPr>
            <a:spLocks noGrp="1"/>
          </p:cNvSpPr>
          <p:nvPr>
            <p:ph sz="quarter" idx="21" hasCustomPrompt="1"/>
          </p:nvPr>
        </p:nvSpPr>
        <p:spPr>
          <a:xfrm>
            <a:off x="7422451" y="3441700"/>
            <a:ext cx="2295335" cy="1674813"/>
          </a:xfrm>
          <a:solidFill>
            <a:schemeClr val="accent3">
              <a:lumMod val="75000"/>
              <a:alpha val="30000"/>
            </a:schemeClr>
          </a:solidFill>
        </p:spPr>
        <p:txBody>
          <a:bodyPr/>
          <a:lstStyle/>
          <a:p>
            <a:pPr lvl="0"/>
            <a:r>
              <a:rPr lang="de-DE" dirty="0"/>
              <a:t>Inhalt</a:t>
            </a:r>
          </a:p>
        </p:txBody>
      </p:sp>
      <p:sp>
        <p:nvSpPr>
          <p:cNvPr id="30" name="Inhaltsplatzhalter 4"/>
          <p:cNvSpPr>
            <a:spLocks noGrp="1"/>
          </p:cNvSpPr>
          <p:nvPr>
            <p:ph sz="quarter" idx="22" hasCustomPrompt="1"/>
          </p:nvPr>
        </p:nvSpPr>
        <p:spPr>
          <a:xfrm>
            <a:off x="9896663" y="3441700"/>
            <a:ext cx="2295335" cy="1674813"/>
          </a:xfrm>
          <a:solidFill>
            <a:schemeClr val="accent5">
              <a:alpha val="30000"/>
            </a:schemeClr>
          </a:solidFill>
        </p:spPr>
        <p:txBody>
          <a:bodyPr/>
          <a:lstStyle/>
          <a:p>
            <a:pPr lvl="0"/>
            <a:r>
              <a:rPr lang="de-DE" dirty="0"/>
              <a:t>Inhalt</a:t>
            </a:r>
          </a:p>
        </p:txBody>
      </p:sp>
    </p:spTree>
    <p:extLst>
      <p:ext uri="{BB962C8B-B14F-4D97-AF65-F5344CB8AC3E}">
        <p14:creationId xmlns:p14="http://schemas.microsoft.com/office/powerpoint/2010/main" val="19741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chemeClr val="tx2"/>
                </a:solidFill>
              </a:defRPr>
            </a:lvl1pPr>
          </a:lstStyle>
          <a:p>
            <a:pPr lvl="0"/>
            <a:r>
              <a:rPr lang="en-US" dirty="0"/>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dirty="0"/>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5"/>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4">
              <a:lumMod val="75000"/>
              <a:lumOff val="25000"/>
            </a:schemeClr>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29"/>
          </p:nvPr>
        </p:nvSpPr>
        <p:spPr/>
        <p:txBody>
          <a:bodyPr/>
          <a:lstStyle/>
          <a:p>
            <a:endParaRPr lang="de-DE"/>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1188706" y="2076787"/>
            <a:ext cx="2596896" cy="431800"/>
          </a:xfrm>
        </p:spPr>
        <p:txBody>
          <a:bodyPr anchor="ctr">
            <a:normAutofit/>
          </a:bodyPr>
          <a:lstStyle>
            <a:lvl1pPr marL="0" indent="0" algn="l">
              <a:buNone/>
              <a:defRPr sz="2000" b="1" cap="none" baseline="0">
                <a:solidFill>
                  <a:schemeClr val="accent1"/>
                </a:solidFill>
              </a:defRPr>
            </a:lvl1pPr>
          </a:lstStyle>
          <a:p>
            <a:pPr lvl="0"/>
            <a:r>
              <a:rPr lang="en-US"/>
              <a:t>Title Here</a:t>
            </a:r>
          </a:p>
        </p:txBody>
      </p:sp>
      <p:sp>
        <p:nvSpPr>
          <p:cNvPr id="35" name="Text Placeholder 29"/>
          <p:cNvSpPr>
            <a:spLocks noGrp="1"/>
          </p:cNvSpPr>
          <p:nvPr>
            <p:ph type="body" sz="quarter" idx="22" hasCustomPrompt="1"/>
          </p:nvPr>
        </p:nvSpPr>
        <p:spPr>
          <a:xfrm>
            <a:off x="1188706" y="250858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34963" y="1851014"/>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188706" y="4501107"/>
            <a:ext cx="2596896" cy="431800"/>
          </a:xfrm>
        </p:spPr>
        <p:txBody>
          <a:bodyPr anchor="ctr">
            <a:normAutofit/>
          </a:bodyPr>
          <a:lstStyle>
            <a:lvl1pPr marL="0" indent="0" algn="l">
              <a:buNone/>
              <a:defRPr sz="2000" b="1" cap="none" baseline="0">
                <a:solidFill>
                  <a:schemeClr val="accent4"/>
                </a:solidFill>
              </a:defRPr>
            </a:lvl1pPr>
          </a:lstStyle>
          <a:p>
            <a:pPr lvl="0"/>
            <a:r>
              <a:rPr lang="en-US"/>
              <a:t>Title Here</a:t>
            </a:r>
          </a:p>
        </p:txBody>
      </p:sp>
      <p:sp>
        <p:nvSpPr>
          <p:cNvPr id="26" name="Text Placeholder 29"/>
          <p:cNvSpPr>
            <a:spLocks noGrp="1"/>
          </p:cNvSpPr>
          <p:nvPr>
            <p:ph type="body" sz="quarter" idx="28" hasCustomPrompt="1"/>
          </p:nvPr>
        </p:nvSpPr>
        <p:spPr>
          <a:xfrm>
            <a:off x="1188706" y="4932907"/>
            <a:ext cx="2596896" cy="1226993"/>
          </a:xfrm>
        </p:spPr>
        <p:txBody>
          <a:bodyPr anchor="t">
            <a:normAutofit/>
          </a:bodyPr>
          <a:lstStyle>
            <a:lvl1pPr marL="0" indent="0" algn="just">
              <a:buNone/>
              <a:defRPr sz="1800">
                <a:solidFill>
                  <a:schemeClr val="tx2"/>
                </a:solidFill>
              </a:defRPr>
            </a:lvl1pPr>
          </a:lstStyle>
          <a:p>
            <a:pPr lvl="0"/>
            <a:r>
              <a:rPr lang="en-US" dirty="0"/>
              <a:t>Short description here</a:t>
            </a:r>
          </a:p>
        </p:txBody>
      </p:sp>
      <p:sp>
        <p:nvSpPr>
          <p:cNvPr id="27" name="Text Placeholder 7"/>
          <p:cNvSpPr>
            <a:spLocks noGrp="1"/>
          </p:cNvSpPr>
          <p:nvPr>
            <p:ph type="body" sz="quarter" idx="29" hasCustomPrompt="1"/>
          </p:nvPr>
        </p:nvSpPr>
        <p:spPr>
          <a:xfrm>
            <a:off x="334963" y="4275334"/>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2076787"/>
            <a:ext cx="2596896" cy="431800"/>
          </a:xfrm>
        </p:spPr>
        <p:txBody>
          <a:bodyPr anchor="ctr">
            <a:normAutofit/>
          </a:bodyPr>
          <a:lstStyle>
            <a:lvl1pPr marL="0" indent="0" algn="l">
              <a:buNone/>
              <a:defRPr sz="2000" b="1" cap="none" baseline="0">
                <a:solidFill>
                  <a:schemeClr val="accent2"/>
                </a:solidFill>
              </a:defRPr>
            </a:lvl1pPr>
          </a:lstStyle>
          <a:p>
            <a:pPr lvl="0"/>
            <a:r>
              <a:rPr lang="en-US"/>
              <a:t>Title Here</a:t>
            </a:r>
          </a:p>
        </p:txBody>
      </p:sp>
      <p:sp>
        <p:nvSpPr>
          <p:cNvPr id="29" name="Text Placeholder 29"/>
          <p:cNvSpPr>
            <a:spLocks noGrp="1"/>
          </p:cNvSpPr>
          <p:nvPr>
            <p:ph type="body" sz="quarter" idx="31" hasCustomPrompt="1"/>
          </p:nvPr>
        </p:nvSpPr>
        <p:spPr>
          <a:xfrm>
            <a:off x="5172823" y="250858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851014"/>
            <a:ext cx="796671" cy="796671"/>
          </a:xfrm>
          <a:prstGeom prst="ellipse">
            <a:avLst/>
          </a:prstGeom>
          <a:solidFill>
            <a:schemeClr val="accent2"/>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dirty="0"/>
              <a:t></a:t>
            </a:r>
          </a:p>
        </p:txBody>
      </p:sp>
      <p:sp>
        <p:nvSpPr>
          <p:cNvPr id="38" name="Text Placeholder 29"/>
          <p:cNvSpPr>
            <a:spLocks noGrp="1"/>
          </p:cNvSpPr>
          <p:nvPr>
            <p:ph type="body" sz="quarter" idx="33" hasCustomPrompt="1"/>
          </p:nvPr>
        </p:nvSpPr>
        <p:spPr>
          <a:xfrm>
            <a:off x="5172823" y="4501107"/>
            <a:ext cx="2596896" cy="431800"/>
          </a:xfrm>
        </p:spPr>
        <p:txBody>
          <a:bodyPr anchor="ctr">
            <a:normAutofit/>
          </a:bodyPr>
          <a:lstStyle>
            <a:lvl1pPr marL="0" indent="0" algn="l">
              <a:buNone/>
              <a:defRPr sz="2000" b="1" cap="none" baseline="0">
                <a:solidFill>
                  <a:schemeClr val="accent5"/>
                </a:solidFill>
              </a:defRPr>
            </a:lvl1pPr>
          </a:lstStyle>
          <a:p>
            <a:pPr lvl="0"/>
            <a:r>
              <a:rPr lang="en-US"/>
              <a:t>Title Here</a:t>
            </a:r>
          </a:p>
        </p:txBody>
      </p:sp>
      <p:sp>
        <p:nvSpPr>
          <p:cNvPr id="39" name="Text Placeholder 29"/>
          <p:cNvSpPr>
            <a:spLocks noGrp="1"/>
          </p:cNvSpPr>
          <p:nvPr>
            <p:ph type="body" sz="quarter" idx="34" hasCustomPrompt="1"/>
          </p:nvPr>
        </p:nvSpPr>
        <p:spPr>
          <a:xfrm>
            <a:off x="5172823" y="49329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27533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220081" y="2076787"/>
            <a:ext cx="2596896" cy="431800"/>
          </a:xfrm>
        </p:spPr>
        <p:txBody>
          <a:bodyPr anchor="ctr">
            <a:normAutofit/>
          </a:bodyPr>
          <a:lstStyle>
            <a:lvl1pPr marL="0" indent="0" algn="l">
              <a:buNone/>
              <a:defRPr sz="2000" b="1" cap="none" baseline="0">
                <a:solidFill>
                  <a:schemeClr val="accent3"/>
                </a:solidFill>
              </a:defRPr>
            </a:lvl1pPr>
          </a:lstStyle>
          <a:p>
            <a:pPr lvl="0"/>
            <a:r>
              <a:rPr lang="en-US"/>
              <a:t>Title Here</a:t>
            </a:r>
          </a:p>
        </p:txBody>
      </p:sp>
      <p:sp>
        <p:nvSpPr>
          <p:cNvPr id="44" name="Text Placeholder 29"/>
          <p:cNvSpPr>
            <a:spLocks noGrp="1"/>
          </p:cNvSpPr>
          <p:nvPr>
            <p:ph type="body" sz="quarter" idx="37" hasCustomPrompt="1"/>
          </p:nvPr>
        </p:nvSpPr>
        <p:spPr>
          <a:xfrm>
            <a:off x="9220081" y="250858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366338" y="185101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220081" y="4501107"/>
            <a:ext cx="2596896" cy="431800"/>
          </a:xfrm>
        </p:spPr>
        <p:txBody>
          <a:bodyPr anchor="ctr">
            <a:normAutofit/>
          </a:bodyPr>
          <a:lstStyle>
            <a:lvl1pPr marL="0" indent="0" algn="l">
              <a:buNone/>
              <a:defRPr sz="2000" b="1" cap="none" baseline="0">
                <a:solidFill>
                  <a:schemeClr val="accent4">
                    <a:lumMod val="75000"/>
                    <a:lumOff val="25000"/>
                  </a:schemeClr>
                </a:solidFill>
              </a:defRPr>
            </a:lvl1pPr>
          </a:lstStyle>
          <a:p>
            <a:pPr lvl="0"/>
            <a:r>
              <a:rPr lang="en-US" dirty="0"/>
              <a:t>Title Here</a:t>
            </a:r>
          </a:p>
        </p:txBody>
      </p:sp>
      <p:sp>
        <p:nvSpPr>
          <p:cNvPr id="53" name="Text Placeholder 29"/>
          <p:cNvSpPr>
            <a:spLocks noGrp="1"/>
          </p:cNvSpPr>
          <p:nvPr>
            <p:ph type="body" sz="quarter" idx="40" hasCustomPrompt="1"/>
          </p:nvPr>
        </p:nvSpPr>
        <p:spPr>
          <a:xfrm>
            <a:off x="9220081" y="49329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366338" y="4275334"/>
            <a:ext cx="796671" cy="796671"/>
          </a:xfrm>
          <a:prstGeom prst="ellipse">
            <a:avLst/>
          </a:prstGeom>
          <a:solidFill>
            <a:schemeClr val="accent4">
              <a:lumMod val="75000"/>
              <a:lumOff val="25000"/>
            </a:schemeClr>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dirty="0"/>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42"/>
          </p:nvPr>
        </p:nvSpPr>
        <p:spPr/>
        <p:txBody>
          <a:bodyPr/>
          <a:lstStyle/>
          <a:p>
            <a:endParaRPr lang="de-DE"/>
          </a:p>
        </p:txBody>
      </p:sp>
      <p:sp>
        <p:nvSpPr>
          <p:cNvPr id="4" name="Foliennummernplatzhalter 3"/>
          <p:cNvSpPr>
            <a:spLocks noGrp="1"/>
          </p:cNvSpPr>
          <p:nvPr>
            <p:ph type="sldNum" sz="quarter" idx="43"/>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67621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1201872" y="2076787"/>
            <a:ext cx="4894127" cy="431800"/>
          </a:xfrm>
        </p:spPr>
        <p:txBody>
          <a:bodyPr anchor="ctr">
            <a:normAutofit/>
          </a:bodyPr>
          <a:lstStyle>
            <a:lvl1pPr marL="0" indent="0" algn="l">
              <a:buNone/>
              <a:defRPr sz="2400" b="1" cap="none" baseline="0">
                <a:solidFill>
                  <a:schemeClr val="accent1"/>
                </a:solidFill>
              </a:defRPr>
            </a:lvl1pPr>
          </a:lstStyle>
          <a:p>
            <a:pPr lvl="0"/>
            <a:r>
              <a:rPr lang="en-US" dirty="0"/>
              <a:t>Title Here</a:t>
            </a:r>
          </a:p>
        </p:txBody>
      </p:sp>
      <p:sp>
        <p:nvSpPr>
          <p:cNvPr id="35" name="Text Placeholder 29"/>
          <p:cNvSpPr>
            <a:spLocks noGrp="1"/>
          </p:cNvSpPr>
          <p:nvPr>
            <p:ph type="body" sz="quarter" idx="22" hasCustomPrompt="1"/>
          </p:nvPr>
        </p:nvSpPr>
        <p:spPr>
          <a:xfrm>
            <a:off x="1201872" y="2508587"/>
            <a:ext cx="4894127" cy="1226993"/>
          </a:xfrm>
        </p:spPr>
        <p:txBody>
          <a:bodyPr anchor="t">
            <a:normAutofit/>
          </a:bodyPr>
          <a:lstStyle>
            <a:lvl1pPr marL="0" indent="0" algn="just">
              <a:buNone/>
              <a:defRPr sz="1800">
                <a:solidFill>
                  <a:schemeClr val="tx2"/>
                </a:solidFill>
              </a:defRPr>
            </a:lvl1pPr>
          </a:lstStyle>
          <a:p>
            <a:pPr lvl="0"/>
            <a:r>
              <a:rPr lang="en-US" dirty="0"/>
              <a:t>Short description here</a:t>
            </a:r>
          </a:p>
        </p:txBody>
      </p:sp>
      <p:sp>
        <p:nvSpPr>
          <p:cNvPr id="31" name="Text Placeholder 7"/>
          <p:cNvSpPr>
            <a:spLocks noGrp="1"/>
          </p:cNvSpPr>
          <p:nvPr>
            <p:ph type="body" sz="quarter" idx="26" hasCustomPrompt="1"/>
          </p:nvPr>
        </p:nvSpPr>
        <p:spPr>
          <a:xfrm>
            <a:off x="348130" y="1851014"/>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201873" y="4433872"/>
            <a:ext cx="4894126" cy="431800"/>
          </a:xfrm>
        </p:spPr>
        <p:txBody>
          <a:bodyPr anchor="ctr">
            <a:normAutofit/>
          </a:bodyPr>
          <a:lstStyle>
            <a:lvl1pPr marL="0" indent="0" algn="l">
              <a:buNone/>
              <a:defRPr sz="2400" b="1" cap="none" baseline="0">
                <a:solidFill>
                  <a:schemeClr val="accent4"/>
                </a:solidFill>
              </a:defRPr>
            </a:lvl1pPr>
          </a:lstStyle>
          <a:p>
            <a:pPr lvl="0"/>
            <a:r>
              <a:rPr lang="en-US"/>
              <a:t>Title Here</a:t>
            </a:r>
          </a:p>
        </p:txBody>
      </p:sp>
      <p:sp>
        <p:nvSpPr>
          <p:cNvPr id="26" name="Text Placeholder 29"/>
          <p:cNvSpPr>
            <a:spLocks noGrp="1"/>
          </p:cNvSpPr>
          <p:nvPr>
            <p:ph type="body" sz="quarter" idx="28" hasCustomPrompt="1"/>
          </p:nvPr>
        </p:nvSpPr>
        <p:spPr>
          <a:xfrm>
            <a:off x="1201873" y="4865672"/>
            <a:ext cx="489412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27" name="Text Placeholder 7"/>
          <p:cNvSpPr>
            <a:spLocks noGrp="1"/>
          </p:cNvSpPr>
          <p:nvPr>
            <p:ph type="body" sz="quarter" idx="29" hasCustomPrompt="1"/>
          </p:nvPr>
        </p:nvSpPr>
        <p:spPr>
          <a:xfrm>
            <a:off x="348130" y="420809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236910" y="2076787"/>
            <a:ext cx="4620128" cy="431800"/>
          </a:xfrm>
        </p:spPr>
        <p:txBody>
          <a:bodyPr anchor="ctr">
            <a:normAutofit/>
          </a:bodyPr>
          <a:lstStyle>
            <a:lvl1pPr marL="0" indent="0" algn="l">
              <a:buNone/>
              <a:defRPr sz="2400" b="1" cap="none" baseline="0">
                <a:solidFill>
                  <a:srgbClr val="324D5E"/>
                </a:solidFill>
              </a:defRPr>
            </a:lvl1pPr>
          </a:lstStyle>
          <a:p>
            <a:pPr lvl="0"/>
            <a:r>
              <a:rPr lang="en-US" dirty="0"/>
              <a:t>Title Here</a:t>
            </a:r>
          </a:p>
        </p:txBody>
      </p:sp>
      <p:sp>
        <p:nvSpPr>
          <p:cNvPr id="44" name="Text Placeholder 29"/>
          <p:cNvSpPr>
            <a:spLocks noGrp="1"/>
          </p:cNvSpPr>
          <p:nvPr>
            <p:ph type="body" sz="quarter" idx="37" hasCustomPrompt="1"/>
          </p:nvPr>
        </p:nvSpPr>
        <p:spPr>
          <a:xfrm>
            <a:off x="7236910" y="2508587"/>
            <a:ext cx="4620128"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383167" y="1851014"/>
            <a:ext cx="796671" cy="796671"/>
          </a:xfrm>
          <a:prstGeom prst="ellipse">
            <a:avLst/>
          </a:prstGeom>
          <a:solidFill>
            <a:schemeClr val="accent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dirty="0"/>
              <a:t></a:t>
            </a:r>
          </a:p>
        </p:txBody>
      </p:sp>
      <p:sp>
        <p:nvSpPr>
          <p:cNvPr id="52" name="Text Placeholder 29"/>
          <p:cNvSpPr>
            <a:spLocks noGrp="1"/>
          </p:cNvSpPr>
          <p:nvPr>
            <p:ph type="body" sz="quarter" idx="39" hasCustomPrompt="1"/>
          </p:nvPr>
        </p:nvSpPr>
        <p:spPr>
          <a:xfrm>
            <a:off x="7236910" y="4433872"/>
            <a:ext cx="4620128" cy="431800"/>
          </a:xfrm>
        </p:spPr>
        <p:txBody>
          <a:bodyPr anchor="ctr">
            <a:normAutofit/>
          </a:bodyPr>
          <a:lstStyle>
            <a:lvl1pPr marL="0" indent="0" algn="l">
              <a:buNone/>
              <a:defRPr sz="2400" b="1" cap="none" baseline="0">
                <a:solidFill>
                  <a:schemeClr val="accent5"/>
                </a:solidFill>
              </a:defRPr>
            </a:lvl1pPr>
          </a:lstStyle>
          <a:p>
            <a:pPr lvl="0"/>
            <a:r>
              <a:rPr lang="en-US"/>
              <a:t>Title Here</a:t>
            </a:r>
          </a:p>
        </p:txBody>
      </p:sp>
      <p:sp>
        <p:nvSpPr>
          <p:cNvPr id="53" name="Text Placeholder 29"/>
          <p:cNvSpPr>
            <a:spLocks noGrp="1"/>
          </p:cNvSpPr>
          <p:nvPr>
            <p:ph type="body" sz="quarter" idx="40" hasCustomPrompt="1"/>
          </p:nvPr>
        </p:nvSpPr>
        <p:spPr>
          <a:xfrm>
            <a:off x="7236910" y="4865672"/>
            <a:ext cx="4620128"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383167" y="4208099"/>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42"/>
          </p:nvPr>
        </p:nvSpPr>
        <p:spPr/>
        <p:txBody>
          <a:bodyPr/>
          <a:lstStyle/>
          <a:p>
            <a:endParaRPr lang="de-DE"/>
          </a:p>
        </p:txBody>
      </p:sp>
      <p:sp>
        <p:nvSpPr>
          <p:cNvPr id="4" name="Foliennummernplatzhalter 3"/>
          <p:cNvSpPr>
            <a:spLocks noGrp="1"/>
          </p:cNvSpPr>
          <p:nvPr>
            <p:ph type="sldNum" sz="quarter" idx="43"/>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16562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1215320" y="2722104"/>
            <a:ext cx="4880680" cy="431800"/>
          </a:xfrm>
        </p:spPr>
        <p:txBody>
          <a:bodyPr anchor="ctr">
            <a:normAutofit/>
          </a:bodyPr>
          <a:lstStyle>
            <a:lvl1pPr marL="0" indent="0" algn="l">
              <a:buNone/>
              <a:defRPr sz="2000" b="1" cap="none" baseline="0">
                <a:solidFill>
                  <a:schemeClr val="accent1"/>
                </a:solidFill>
              </a:defRPr>
            </a:lvl1pPr>
          </a:lstStyle>
          <a:p>
            <a:pPr lvl="0"/>
            <a:r>
              <a:rPr lang="en-US"/>
              <a:t>Title Here</a:t>
            </a:r>
          </a:p>
        </p:txBody>
      </p:sp>
      <p:sp>
        <p:nvSpPr>
          <p:cNvPr id="35" name="Text Placeholder 29"/>
          <p:cNvSpPr>
            <a:spLocks noGrp="1"/>
          </p:cNvSpPr>
          <p:nvPr>
            <p:ph type="body" sz="quarter" idx="22" hasCustomPrompt="1"/>
          </p:nvPr>
        </p:nvSpPr>
        <p:spPr>
          <a:xfrm>
            <a:off x="1215320" y="3153905"/>
            <a:ext cx="4880680" cy="1110984"/>
          </a:xfrm>
        </p:spPr>
        <p:txBody>
          <a:bodyPr anchor="t">
            <a:normAutofit/>
          </a:bodyPr>
          <a:lstStyle>
            <a:lvl1pPr marL="0" indent="0" algn="just">
              <a:buNone/>
              <a:defRPr sz="1800">
                <a:solidFill>
                  <a:schemeClr val="tx2"/>
                </a:solidFill>
              </a:defRPr>
            </a:lvl1pPr>
          </a:lstStyle>
          <a:p>
            <a:pPr lvl="0"/>
            <a:r>
              <a:rPr lang="en-US" dirty="0"/>
              <a:t>Short description here</a:t>
            </a:r>
          </a:p>
        </p:txBody>
      </p:sp>
      <p:sp>
        <p:nvSpPr>
          <p:cNvPr id="31" name="Text Placeholder 7"/>
          <p:cNvSpPr>
            <a:spLocks noGrp="1"/>
          </p:cNvSpPr>
          <p:nvPr>
            <p:ph type="body" sz="quarter" idx="26" hasCustomPrompt="1"/>
          </p:nvPr>
        </p:nvSpPr>
        <p:spPr>
          <a:xfrm>
            <a:off x="361577" y="249633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215320" y="4628883"/>
            <a:ext cx="4880680" cy="431800"/>
          </a:xfrm>
        </p:spPr>
        <p:txBody>
          <a:bodyPr anchor="ctr">
            <a:normAutofit/>
          </a:bodyPr>
          <a:lstStyle>
            <a:lvl1pPr marL="0" indent="0" algn="l">
              <a:buNone/>
              <a:defRPr sz="2000" b="1" cap="none" baseline="0">
                <a:solidFill>
                  <a:schemeClr val="accent4"/>
                </a:solidFill>
              </a:defRPr>
            </a:lvl1pPr>
          </a:lstStyle>
          <a:p>
            <a:pPr lvl="0"/>
            <a:r>
              <a:rPr lang="en-US"/>
              <a:t>Title Here</a:t>
            </a:r>
          </a:p>
        </p:txBody>
      </p:sp>
      <p:sp>
        <p:nvSpPr>
          <p:cNvPr id="26" name="Text Placeholder 29"/>
          <p:cNvSpPr>
            <a:spLocks noGrp="1"/>
          </p:cNvSpPr>
          <p:nvPr>
            <p:ph type="body" sz="quarter" idx="28" hasCustomPrompt="1"/>
          </p:nvPr>
        </p:nvSpPr>
        <p:spPr>
          <a:xfrm>
            <a:off x="1215320" y="5060684"/>
            <a:ext cx="4880680" cy="1110984"/>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27" name="Text Placeholder 7"/>
          <p:cNvSpPr>
            <a:spLocks noGrp="1"/>
          </p:cNvSpPr>
          <p:nvPr>
            <p:ph type="body" sz="quarter" idx="29" hasCustomPrompt="1"/>
          </p:nvPr>
        </p:nvSpPr>
        <p:spPr>
          <a:xfrm>
            <a:off x="361577" y="4403110"/>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236910" y="2722104"/>
            <a:ext cx="4620128" cy="431800"/>
          </a:xfrm>
        </p:spPr>
        <p:txBody>
          <a:bodyPr anchor="ctr">
            <a:normAutofit/>
          </a:bodyPr>
          <a:lstStyle>
            <a:lvl1pPr marL="0" indent="0" algn="l">
              <a:buNone/>
              <a:defRPr sz="2000" b="1" cap="none" baseline="0">
                <a:solidFill>
                  <a:schemeClr val="accent2"/>
                </a:solidFill>
              </a:defRPr>
            </a:lvl1pPr>
          </a:lstStyle>
          <a:p>
            <a:pPr lvl="0"/>
            <a:r>
              <a:rPr lang="en-US"/>
              <a:t>Title Here</a:t>
            </a:r>
          </a:p>
        </p:txBody>
      </p:sp>
      <p:sp>
        <p:nvSpPr>
          <p:cNvPr id="44" name="Text Placeholder 29"/>
          <p:cNvSpPr>
            <a:spLocks noGrp="1"/>
          </p:cNvSpPr>
          <p:nvPr>
            <p:ph type="body" sz="quarter" idx="37" hasCustomPrompt="1"/>
          </p:nvPr>
        </p:nvSpPr>
        <p:spPr>
          <a:xfrm>
            <a:off x="7236910" y="3153905"/>
            <a:ext cx="4620128" cy="1110984"/>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383167" y="2496331"/>
            <a:ext cx="796671" cy="796671"/>
          </a:xfrm>
          <a:prstGeom prst="ellipse">
            <a:avLst/>
          </a:prstGeom>
          <a:solidFill>
            <a:schemeClr val="accent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dirty="0"/>
              <a:t></a:t>
            </a:r>
          </a:p>
        </p:txBody>
      </p:sp>
      <p:sp>
        <p:nvSpPr>
          <p:cNvPr id="52" name="Text Placeholder 29"/>
          <p:cNvSpPr>
            <a:spLocks noGrp="1"/>
          </p:cNvSpPr>
          <p:nvPr>
            <p:ph type="body" sz="quarter" idx="39" hasCustomPrompt="1"/>
          </p:nvPr>
        </p:nvSpPr>
        <p:spPr>
          <a:xfrm>
            <a:off x="7236910" y="4628883"/>
            <a:ext cx="4620128" cy="431800"/>
          </a:xfrm>
        </p:spPr>
        <p:txBody>
          <a:bodyPr anchor="ctr">
            <a:normAutofit/>
          </a:bodyPr>
          <a:lstStyle>
            <a:lvl1pPr marL="0" indent="0" algn="l">
              <a:buNone/>
              <a:defRPr sz="2000" b="1" cap="none" baseline="0">
                <a:solidFill>
                  <a:schemeClr val="accent5"/>
                </a:solidFill>
              </a:defRPr>
            </a:lvl1pPr>
          </a:lstStyle>
          <a:p>
            <a:pPr lvl="0"/>
            <a:r>
              <a:rPr lang="en-US"/>
              <a:t>Title Here</a:t>
            </a:r>
          </a:p>
        </p:txBody>
      </p:sp>
      <p:sp>
        <p:nvSpPr>
          <p:cNvPr id="53" name="Text Placeholder 29"/>
          <p:cNvSpPr>
            <a:spLocks noGrp="1"/>
          </p:cNvSpPr>
          <p:nvPr>
            <p:ph type="body" sz="quarter" idx="40" hasCustomPrompt="1"/>
          </p:nvPr>
        </p:nvSpPr>
        <p:spPr>
          <a:xfrm>
            <a:off x="7236910" y="5060684"/>
            <a:ext cx="4620128" cy="1110984"/>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383167" y="4403110"/>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334962" y="1386224"/>
            <a:ext cx="11522075" cy="813152"/>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sp>
        <p:nvSpPr>
          <p:cNvPr id="2" name="Fußzeilenplatzhalter 1"/>
          <p:cNvSpPr>
            <a:spLocks noGrp="1"/>
          </p:cNvSpPr>
          <p:nvPr>
            <p:ph type="ftr" sz="quarter" idx="43"/>
          </p:nvPr>
        </p:nvSpPr>
        <p:spPr/>
        <p:txBody>
          <a:bodyPr/>
          <a:lstStyle/>
          <a:p>
            <a:endParaRPr lang="de-DE"/>
          </a:p>
        </p:txBody>
      </p:sp>
      <p:sp>
        <p:nvSpPr>
          <p:cNvPr id="3" name="Foliennummernplatzhalter 2"/>
          <p:cNvSpPr>
            <a:spLocks noGrp="1"/>
          </p:cNvSpPr>
          <p:nvPr>
            <p:ph type="sldNum" sz="quarter" idx="44"/>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63339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17" name="Rectangle 16"/>
          <p:cNvSpPr/>
          <p:nvPr userDrawn="1"/>
        </p:nvSpPr>
        <p:spPr>
          <a:xfrm>
            <a:off x="354775" y="4257781"/>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chemeClr val="accent1"/>
                </a:solidFill>
              </a:defRPr>
            </a:lvl1pPr>
          </a:lstStyle>
          <a:p>
            <a:pPr lvl="0"/>
            <a:r>
              <a:rPr lang="en-US" dirty="0"/>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chemeClr val="accent4"/>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chemeClr val="tx2"/>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chemeClr val="tx2"/>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865126"/>
          </a:xfrm>
          <a:solidFill>
            <a:srgbClr val="F9F9F9"/>
          </a:solidFill>
        </p:spPr>
        <p:txBody>
          <a:bodyPr anchor="t">
            <a:spAutoFit/>
          </a:bodyPr>
          <a:lstStyle>
            <a:lvl1pPr marL="0" indent="0" algn="l">
              <a:buNone/>
              <a:defRPr sz="16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40" name="Text Placeholder 29"/>
          <p:cNvSpPr>
            <a:spLocks noGrp="1"/>
          </p:cNvSpPr>
          <p:nvPr>
            <p:ph type="body" sz="quarter" idx="29" hasCustomPrompt="1"/>
          </p:nvPr>
        </p:nvSpPr>
        <p:spPr>
          <a:xfrm>
            <a:off x="9235060" y="2301979"/>
            <a:ext cx="2596896" cy="1865126"/>
          </a:xfrm>
          <a:solidFill>
            <a:srgbClr val="F9F9F9"/>
          </a:solidFill>
        </p:spPr>
        <p:txBody>
          <a:bodyPr anchor="t">
            <a:spAutoFit/>
          </a:bodyPr>
          <a:lstStyle>
            <a:lvl1pPr marL="0" indent="0" algn="l">
              <a:buNone/>
              <a:defRPr sz="16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
        <p:nvSpPr>
          <p:cNvPr id="6" name="Inhaltsplatzhalter 5"/>
          <p:cNvSpPr>
            <a:spLocks noGrp="1"/>
          </p:cNvSpPr>
          <p:nvPr>
            <p:ph sz="quarter" idx="32" hasCustomPrompt="1"/>
          </p:nvPr>
        </p:nvSpPr>
        <p:spPr>
          <a:xfrm>
            <a:off x="354013" y="2301875"/>
            <a:ext cx="2597150" cy="1955800"/>
          </a:xfrm>
          <a:solidFill>
            <a:schemeClr val="accent1">
              <a:alpha val="30000"/>
            </a:schemeClr>
          </a:solidFill>
        </p:spPr>
        <p:txBody>
          <a:bodyPr/>
          <a:lstStyle/>
          <a:p>
            <a:pPr lvl="0"/>
            <a:r>
              <a:rPr lang="de-DE" dirty="0"/>
              <a:t>Inhalt</a:t>
            </a:r>
          </a:p>
        </p:txBody>
      </p:sp>
      <p:sp>
        <p:nvSpPr>
          <p:cNvPr id="18" name="Inhaltsplatzhalter 5"/>
          <p:cNvSpPr>
            <a:spLocks noGrp="1"/>
          </p:cNvSpPr>
          <p:nvPr>
            <p:ph sz="quarter" idx="33" hasCustomPrompt="1"/>
          </p:nvPr>
        </p:nvSpPr>
        <p:spPr>
          <a:xfrm>
            <a:off x="6278479" y="2301875"/>
            <a:ext cx="2597150" cy="1955800"/>
          </a:xfrm>
          <a:solidFill>
            <a:schemeClr val="accent4">
              <a:alpha val="30000"/>
            </a:schemeClr>
          </a:solidFill>
        </p:spPr>
        <p:txBody>
          <a:bodyPr/>
          <a:lstStyle/>
          <a:p>
            <a:pPr lvl="0"/>
            <a:r>
              <a:rPr lang="de-DE" dirty="0"/>
              <a:t>Inhalt</a:t>
            </a:r>
          </a:p>
        </p:txBody>
      </p:sp>
    </p:spTree>
    <p:extLst>
      <p:ext uri="{BB962C8B-B14F-4D97-AF65-F5344CB8AC3E}">
        <p14:creationId xmlns:p14="http://schemas.microsoft.com/office/powerpoint/2010/main" val="99119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17" name="Inhaltsplatzhalter 5"/>
          <p:cNvSpPr>
            <a:spLocks noGrp="1"/>
          </p:cNvSpPr>
          <p:nvPr>
            <p:ph sz="quarter" idx="36" hasCustomPrompt="1"/>
          </p:nvPr>
        </p:nvSpPr>
        <p:spPr>
          <a:xfrm>
            <a:off x="6443187" y="1844675"/>
            <a:ext cx="3671887" cy="1974850"/>
          </a:xfrm>
          <a:solidFill>
            <a:schemeClr val="accent3">
              <a:alpha val="30000"/>
            </a:schemeClr>
          </a:solidFill>
        </p:spPr>
        <p:txBody>
          <a:bodyPr/>
          <a:lstStyle/>
          <a:p>
            <a:pPr lvl="0"/>
            <a:r>
              <a:rPr lang="de-DE" dirty="0"/>
              <a:t>Inhalt</a:t>
            </a:r>
          </a:p>
        </p:txBody>
      </p:sp>
      <p:sp>
        <p:nvSpPr>
          <p:cNvPr id="15" name="Inhaltsplatzhalter 5"/>
          <p:cNvSpPr>
            <a:spLocks noGrp="1"/>
          </p:cNvSpPr>
          <p:nvPr>
            <p:ph sz="quarter" idx="35" hasCustomPrompt="1"/>
          </p:nvPr>
        </p:nvSpPr>
        <p:spPr>
          <a:xfrm>
            <a:off x="334963" y="1844675"/>
            <a:ext cx="3671887" cy="1974850"/>
          </a:xfrm>
          <a:solidFill>
            <a:schemeClr val="accent3">
              <a:alpha val="30000"/>
            </a:schemeClr>
          </a:solidFill>
        </p:spPr>
        <p:txBody>
          <a:bodyPr/>
          <a:lstStyle/>
          <a:p>
            <a:pPr lvl="0"/>
            <a:r>
              <a:rPr lang="de-DE" dirty="0"/>
              <a:t>Inhalt</a:t>
            </a:r>
          </a:p>
        </p:txBody>
      </p:sp>
      <p:sp>
        <p:nvSpPr>
          <p:cNvPr id="25" name="Text Placeholder 29"/>
          <p:cNvSpPr>
            <a:spLocks noGrp="1"/>
          </p:cNvSpPr>
          <p:nvPr>
            <p:ph type="body" sz="quarter" idx="26" hasCustomPrompt="1"/>
          </p:nvPr>
        </p:nvSpPr>
        <p:spPr>
          <a:xfrm>
            <a:off x="334963" y="3919114"/>
            <a:ext cx="5477414" cy="978729"/>
          </a:xfrm>
          <a:solidFill>
            <a:srgbClr val="F9F9F9"/>
          </a:solidFill>
        </p:spPr>
        <p:txBody>
          <a:bodyPr wrap="square" anchor="t">
            <a:spAutoFit/>
          </a:bodyPr>
          <a:lstStyle>
            <a:lvl1pPr marL="0" indent="0" algn="just">
              <a:buNone/>
              <a:defRPr sz="16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6" name="Text Placeholder 29"/>
          <p:cNvSpPr>
            <a:spLocks noGrp="1"/>
          </p:cNvSpPr>
          <p:nvPr>
            <p:ph type="body" sz="quarter" idx="18" hasCustomPrompt="1"/>
          </p:nvPr>
        </p:nvSpPr>
        <p:spPr>
          <a:xfrm>
            <a:off x="3215480" y="2157513"/>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3215480" y="2749137"/>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32" name="Text Placeholder 29"/>
          <p:cNvSpPr>
            <a:spLocks noGrp="1"/>
          </p:cNvSpPr>
          <p:nvPr>
            <p:ph type="body" sz="quarter" idx="29" hasCustomPrompt="1"/>
          </p:nvPr>
        </p:nvSpPr>
        <p:spPr>
          <a:xfrm>
            <a:off x="6445972" y="3919112"/>
            <a:ext cx="5411065" cy="978729"/>
          </a:xfrm>
          <a:solidFill>
            <a:srgbClr val="F9F9F9"/>
          </a:solidFill>
        </p:spPr>
        <p:txBody>
          <a:bodyPr wrap="square" anchor="t">
            <a:spAutoFit/>
          </a:bodyPr>
          <a:lstStyle>
            <a:lvl1pPr marL="0" indent="0" algn="just">
              <a:buNone/>
              <a:defRPr sz="1600">
                <a:solidFill>
                  <a:schemeClr val="tx2"/>
                </a:solidFill>
              </a:defRPr>
            </a:lvl1pPr>
          </a:lstStyle>
          <a:p>
            <a:pPr lvl="0"/>
            <a:r>
              <a:rPr lang="en-US"/>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0" name="Text Placeholder 29"/>
          <p:cNvSpPr>
            <a:spLocks noGrp="1"/>
          </p:cNvSpPr>
          <p:nvPr>
            <p:ph type="body" sz="quarter" idx="31" hasCustomPrompt="1"/>
          </p:nvPr>
        </p:nvSpPr>
        <p:spPr>
          <a:xfrm>
            <a:off x="9260141" y="2157513"/>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1" name="Text Placeholder 29"/>
          <p:cNvSpPr>
            <a:spLocks noGrp="1"/>
          </p:cNvSpPr>
          <p:nvPr>
            <p:ph type="body" sz="quarter" idx="32" hasCustomPrompt="1"/>
          </p:nvPr>
        </p:nvSpPr>
        <p:spPr>
          <a:xfrm>
            <a:off x="9260141" y="2749137"/>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3"/>
          </p:nvPr>
        </p:nvSpPr>
        <p:spPr/>
        <p:txBody>
          <a:bodyPr/>
          <a:lstStyle/>
          <a:p>
            <a:endParaRPr lang="de-DE"/>
          </a:p>
        </p:txBody>
      </p:sp>
      <p:sp>
        <p:nvSpPr>
          <p:cNvPr id="4" name="Foliennummernplatzhalter 3"/>
          <p:cNvSpPr>
            <a:spLocks noGrp="1"/>
          </p:cNvSpPr>
          <p:nvPr>
            <p:ph type="sldNum" sz="quarter" idx="34"/>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952664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23" name="Text Placeholder 29"/>
          <p:cNvSpPr>
            <a:spLocks noGrp="1"/>
          </p:cNvSpPr>
          <p:nvPr>
            <p:ph type="body" sz="quarter" idx="26" hasCustomPrompt="1"/>
          </p:nvPr>
        </p:nvSpPr>
        <p:spPr>
          <a:xfrm>
            <a:off x="3887804" y="1873818"/>
            <a:ext cx="1752600" cy="1957636"/>
          </a:xfrm>
          <a:solidFill>
            <a:schemeClr val="accent1"/>
          </a:solidFill>
        </p:spPr>
        <p:txBody>
          <a:bodyPr wrap="square" anchor="t">
            <a:normAutofit/>
          </a:bodyPr>
          <a:lstStyle>
            <a:lvl1pPr marL="0" indent="0" algn="l">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0" name="Text Placeholder 29"/>
          <p:cNvSpPr>
            <a:spLocks noGrp="1"/>
          </p:cNvSpPr>
          <p:nvPr>
            <p:ph type="body" sz="quarter" idx="28" hasCustomPrompt="1"/>
          </p:nvPr>
        </p:nvSpPr>
        <p:spPr>
          <a:xfrm>
            <a:off x="10107598" y="1873818"/>
            <a:ext cx="1752600" cy="1957636"/>
          </a:xfrm>
          <a:solidFill>
            <a:schemeClr val="accent2"/>
          </a:solidFill>
        </p:spPr>
        <p:txBody>
          <a:bodyPr wrap="square" anchor="t">
            <a:normAutofit/>
          </a:bodyPr>
          <a:lstStyle>
            <a:lvl1pPr marL="0" indent="0" algn="l">
              <a:buNone/>
              <a:defRPr sz="1200">
                <a:solidFill>
                  <a:schemeClr val="bg1"/>
                </a:solidFill>
              </a:defRPr>
            </a:lvl1pPr>
          </a:lstStyle>
          <a:p>
            <a:pPr lvl="0"/>
            <a:r>
              <a:rPr lang="en-US"/>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3" name="Text Placeholder 29"/>
          <p:cNvSpPr>
            <a:spLocks noGrp="1"/>
          </p:cNvSpPr>
          <p:nvPr>
            <p:ph type="body" sz="quarter" idx="30" hasCustomPrompt="1"/>
          </p:nvPr>
        </p:nvSpPr>
        <p:spPr>
          <a:xfrm>
            <a:off x="334963" y="4209818"/>
            <a:ext cx="1752600" cy="1957636"/>
          </a:xfrm>
          <a:solidFill>
            <a:schemeClr val="accent4"/>
          </a:solidFill>
        </p:spPr>
        <p:txBody>
          <a:bodyPr wrap="square" anchor="t">
            <a:normAutofit/>
          </a:bodyPr>
          <a:lstStyle>
            <a:lvl1pPr marL="0" indent="0" algn="l">
              <a:buNone/>
              <a:defRPr sz="1200">
                <a:solidFill>
                  <a:schemeClr val="bg1"/>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40" name="Text Placeholder 29"/>
          <p:cNvSpPr>
            <a:spLocks noGrp="1"/>
          </p:cNvSpPr>
          <p:nvPr>
            <p:ph type="body" sz="quarter" idx="32" hasCustomPrompt="1"/>
          </p:nvPr>
        </p:nvSpPr>
        <p:spPr>
          <a:xfrm>
            <a:off x="6551597" y="4209643"/>
            <a:ext cx="1752600" cy="1957636"/>
          </a:xfrm>
          <a:solidFill>
            <a:schemeClr val="accent5"/>
          </a:solidFill>
        </p:spPr>
        <p:txBody>
          <a:bodyPr wrap="square" anchor="t">
            <a:normAutofit/>
          </a:bodyPr>
          <a:lstStyle>
            <a:lvl1pPr marL="0" indent="0" algn="l">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3"/>
          </p:nvPr>
        </p:nvSpPr>
        <p:spPr/>
        <p:txBody>
          <a:bodyPr/>
          <a:lstStyle/>
          <a:p>
            <a:endParaRPr lang="de-DE"/>
          </a:p>
        </p:txBody>
      </p:sp>
      <p:sp>
        <p:nvSpPr>
          <p:cNvPr id="4" name="Foliennummernplatzhalter 3"/>
          <p:cNvSpPr>
            <a:spLocks noGrp="1"/>
          </p:cNvSpPr>
          <p:nvPr>
            <p:ph type="sldNum" sz="quarter" idx="34"/>
          </p:nvPr>
        </p:nvSpPr>
        <p:spPr/>
        <p:txBody>
          <a:bodyPr/>
          <a:lstStyle/>
          <a:p>
            <a:fld id="{44EA10E1-56AB-0944-8D9A-7AFC910C18EC}" type="slidenum">
              <a:rPr lang="de-DE" smtClean="0"/>
              <a:pPr/>
              <a:t>‹Nr.›</a:t>
            </a:fld>
            <a:endParaRPr lang="de-DE"/>
          </a:p>
        </p:txBody>
      </p:sp>
      <p:sp>
        <p:nvSpPr>
          <p:cNvPr id="6" name="Inhaltsplatzhalter 5"/>
          <p:cNvSpPr>
            <a:spLocks noGrp="1"/>
          </p:cNvSpPr>
          <p:nvPr>
            <p:ph sz="quarter" idx="35" hasCustomPrompt="1"/>
          </p:nvPr>
        </p:nvSpPr>
        <p:spPr>
          <a:xfrm>
            <a:off x="334978" y="1873817"/>
            <a:ext cx="3552826" cy="1957637"/>
          </a:xfrm>
          <a:solidFill>
            <a:schemeClr val="accent1">
              <a:alpha val="30000"/>
            </a:schemeClr>
          </a:solidFill>
        </p:spPr>
        <p:txBody>
          <a:bodyPr/>
          <a:lstStyle/>
          <a:p>
            <a:pPr lvl="0"/>
            <a:r>
              <a:rPr lang="de-DE" dirty="0"/>
              <a:t>Inhalt</a:t>
            </a:r>
          </a:p>
        </p:txBody>
      </p:sp>
      <p:sp>
        <p:nvSpPr>
          <p:cNvPr id="15" name="Inhaltsplatzhalter 5"/>
          <p:cNvSpPr>
            <a:spLocks noGrp="1"/>
          </p:cNvSpPr>
          <p:nvPr>
            <p:ph sz="quarter" idx="36" hasCustomPrompt="1"/>
          </p:nvPr>
        </p:nvSpPr>
        <p:spPr>
          <a:xfrm>
            <a:off x="6554772" y="1873817"/>
            <a:ext cx="3552826" cy="1957637"/>
          </a:xfrm>
          <a:solidFill>
            <a:schemeClr val="accent2">
              <a:alpha val="30000"/>
            </a:schemeClr>
          </a:solidFill>
        </p:spPr>
        <p:txBody>
          <a:bodyPr/>
          <a:lstStyle/>
          <a:p>
            <a:pPr lvl="0"/>
            <a:r>
              <a:rPr lang="de-DE" dirty="0"/>
              <a:t>Inhalt</a:t>
            </a:r>
          </a:p>
        </p:txBody>
      </p:sp>
      <p:sp>
        <p:nvSpPr>
          <p:cNvPr id="16" name="Inhaltsplatzhalter 5"/>
          <p:cNvSpPr>
            <a:spLocks noGrp="1"/>
          </p:cNvSpPr>
          <p:nvPr>
            <p:ph sz="quarter" idx="37" hasCustomPrompt="1"/>
          </p:nvPr>
        </p:nvSpPr>
        <p:spPr>
          <a:xfrm>
            <a:off x="2087563" y="4209642"/>
            <a:ext cx="3552826" cy="1957637"/>
          </a:xfrm>
          <a:solidFill>
            <a:schemeClr val="accent4">
              <a:alpha val="30000"/>
            </a:schemeClr>
          </a:solidFill>
        </p:spPr>
        <p:txBody>
          <a:bodyPr/>
          <a:lstStyle/>
          <a:p>
            <a:pPr lvl="0"/>
            <a:r>
              <a:rPr lang="de-DE" dirty="0"/>
              <a:t>Inhalt</a:t>
            </a:r>
          </a:p>
        </p:txBody>
      </p:sp>
      <p:sp>
        <p:nvSpPr>
          <p:cNvPr id="17" name="Inhaltsplatzhalter 5"/>
          <p:cNvSpPr>
            <a:spLocks noGrp="1"/>
          </p:cNvSpPr>
          <p:nvPr>
            <p:ph sz="quarter" idx="38" hasCustomPrompt="1"/>
          </p:nvPr>
        </p:nvSpPr>
        <p:spPr>
          <a:xfrm>
            <a:off x="8304197" y="4209642"/>
            <a:ext cx="3552826" cy="1957637"/>
          </a:xfrm>
          <a:solidFill>
            <a:schemeClr val="accent5">
              <a:alpha val="30000"/>
            </a:schemeClr>
          </a:solidFill>
        </p:spPr>
        <p:txBody>
          <a:bodyPr/>
          <a:lstStyle/>
          <a:p>
            <a:pPr lvl="0"/>
            <a:r>
              <a:rPr lang="de-DE" dirty="0"/>
              <a:t>Inhalt</a:t>
            </a:r>
          </a:p>
        </p:txBody>
      </p:sp>
    </p:spTree>
    <p:extLst>
      <p:ext uri="{BB962C8B-B14F-4D97-AF65-F5344CB8AC3E}">
        <p14:creationId xmlns:p14="http://schemas.microsoft.com/office/powerpoint/2010/main" val="3575792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‹Nr.›</a:t>
            </a:fld>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lstStyle/>
          <a:p>
            <a:r>
              <a:rPr lang="de-DE"/>
              <a:t>Mastertitelformat bearbeiten</a:t>
            </a:r>
          </a:p>
        </p:txBody>
      </p:sp>
      <p:sp>
        <p:nvSpPr>
          <p:cNvPr id="16" name="Inhaltsplatzhalter 3"/>
          <p:cNvSpPr>
            <a:spLocks noGrp="1"/>
          </p:cNvSpPr>
          <p:nvPr>
            <p:ph sz="quarter" idx="32" hasCustomPrompt="1"/>
          </p:nvPr>
        </p:nvSpPr>
        <p:spPr>
          <a:xfrm>
            <a:off x="334963" y="1844675"/>
            <a:ext cx="3559175" cy="4302125"/>
          </a:xfrm>
          <a:solidFill>
            <a:schemeClr val="accent1">
              <a:alpha val="30000"/>
            </a:schemeClr>
          </a:solidFill>
        </p:spPr>
        <p:txBody>
          <a:bodyPr/>
          <a:lstStyle/>
          <a:p>
            <a:pPr lvl="0"/>
            <a:r>
              <a:rPr lang="de-DE" dirty="0"/>
              <a:t>Inhalt</a:t>
            </a:r>
          </a:p>
        </p:txBody>
      </p:sp>
      <p:sp>
        <p:nvSpPr>
          <p:cNvPr id="18" name="Inhaltsplatzhalter 3"/>
          <p:cNvSpPr>
            <a:spLocks noGrp="1"/>
          </p:cNvSpPr>
          <p:nvPr>
            <p:ph sz="quarter" idx="33" hasCustomPrompt="1"/>
          </p:nvPr>
        </p:nvSpPr>
        <p:spPr>
          <a:xfrm>
            <a:off x="4150670" y="1844675"/>
            <a:ext cx="3917566" cy="1973331"/>
          </a:xfrm>
          <a:solidFill>
            <a:schemeClr val="accent2">
              <a:alpha val="30000"/>
            </a:schemeClr>
          </a:solidFill>
        </p:spPr>
        <p:txBody>
          <a:bodyPr/>
          <a:lstStyle/>
          <a:p>
            <a:pPr lvl="0"/>
            <a:r>
              <a:rPr lang="de-DE" dirty="0"/>
              <a:t>Inhalt</a:t>
            </a:r>
          </a:p>
        </p:txBody>
      </p:sp>
      <p:sp>
        <p:nvSpPr>
          <p:cNvPr id="19" name="Inhaltsplatzhalter 3"/>
          <p:cNvSpPr>
            <a:spLocks noGrp="1"/>
          </p:cNvSpPr>
          <p:nvPr>
            <p:ph sz="quarter" idx="34" hasCustomPrompt="1"/>
          </p:nvPr>
        </p:nvSpPr>
        <p:spPr>
          <a:xfrm>
            <a:off x="4150670" y="4192519"/>
            <a:ext cx="3917566" cy="1973331"/>
          </a:xfrm>
          <a:solidFill>
            <a:schemeClr val="accent3">
              <a:alpha val="30000"/>
            </a:schemeClr>
          </a:solidFill>
        </p:spPr>
        <p:txBody>
          <a:bodyPr/>
          <a:lstStyle/>
          <a:p>
            <a:pPr lvl="0"/>
            <a:r>
              <a:rPr lang="de-DE" dirty="0"/>
              <a:t>Inhalt</a:t>
            </a:r>
          </a:p>
        </p:txBody>
      </p:sp>
      <p:sp>
        <p:nvSpPr>
          <p:cNvPr id="20" name="Inhaltsplatzhalter 3"/>
          <p:cNvSpPr>
            <a:spLocks noGrp="1"/>
          </p:cNvSpPr>
          <p:nvPr>
            <p:ph sz="quarter" idx="35" hasCustomPrompt="1"/>
          </p:nvPr>
        </p:nvSpPr>
        <p:spPr>
          <a:xfrm>
            <a:off x="8297863" y="1844675"/>
            <a:ext cx="3559175" cy="4302125"/>
          </a:xfrm>
          <a:solidFill>
            <a:schemeClr val="accent4">
              <a:alpha val="30000"/>
            </a:schemeClr>
          </a:solidFill>
        </p:spPr>
        <p:txBody>
          <a:bodyPr/>
          <a:lstStyle/>
          <a:p>
            <a:pPr lvl="0"/>
            <a:r>
              <a:rPr lang="de-DE" dirty="0"/>
              <a:t>Inhalt</a:t>
            </a:r>
          </a:p>
        </p:txBody>
      </p:sp>
      <p:sp>
        <p:nvSpPr>
          <p:cNvPr id="5" name="Fußzeilenplatzhalter 4"/>
          <p:cNvSpPr>
            <a:spLocks noGrp="1"/>
          </p:cNvSpPr>
          <p:nvPr>
            <p:ph type="ftr" sz="quarter" idx="36"/>
          </p:nvPr>
        </p:nvSpPr>
        <p:spPr/>
        <p:txBody>
          <a:bodyPr/>
          <a:lstStyle/>
          <a:p>
            <a:endParaRPr lang="de-DE"/>
          </a:p>
        </p:txBody>
      </p:sp>
    </p:spTree>
    <p:extLst>
      <p:ext uri="{BB962C8B-B14F-4D97-AF65-F5344CB8AC3E}">
        <p14:creationId xmlns:p14="http://schemas.microsoft.com/office/powerpoint/2010/main" val="198602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3" name="Text Placeholder 29"/>
          <p:cNvSpPr>
            <a:spLocks noGrp="1"/>
          </p:cNvSpPr>
          <p:nvPr>
            <p:ph type="body" sz="quarter" idx="26" hasCustomPrompt="1"/>
          </p:nvPr>
        </p:nvSpPr>
        <p:spPr>
          <a:xfrm>
            <a:off x="3904130" y="1861032"/>
            <a:ext cx="1752600" cy="1957636"/>
          </a:xfrm>
          <a:solidFill>
            <a:schemeClr val="accent1"/>
          </a:solidFill>
        </p:spPr>
        <p:txBody>
          <a:bodyPr wrap="square" anchor="t">
            <a:normAutofit/>
          </a:bodyPr>
          <a:lstStyle>
            <a:lvl1pPr marL="0" indent="0" algn="l">
              <a:buNone/>
              <a:defRPr sz="1200">
                <a:solidFill>
                  <a:schemeClr val="bg1"/>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3" name="Text Placeholder 29"/>
          <p:cNvSpPr>
            <a:spLocks noGrp="1"/>
          </p:cNvSpPr>
          <p:nvPr>
            <p:ph type="body" sz="quarter" idx="30" hasCustomPrompt="1"/>
          </p:nvPr>
        </p:nvSpPr>
        <p:spPr>
          <a:xfrm>
            <a:off x="351289" y="4208214"/>
            <a:ext cx="1752600" cy="1957636"/>
          </a:xfrm>
          <a:solidFill>
            <a:schemeClr val="accent4"/>
          </a:solidFill>
        </p:spPr>
        <p:txBody>
          <a:bodyPr wrap="square" anchor="t">
            <a:normAutofit/>
          </a:bodyPr>
          <a:lstStyle>
            <a:lvl1pPr marL="0" indent="0" algn="l">
              <a:buNone/>
              <a:defRPr sz="1200">
                <a:solidFill>
                  <a:schemeClr val="bg1"/>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 name="Titel 1"/>
          <p:cNvSpPr>
            <a:spLocks noGrp="1"/>
          </p:cNvSpPr>
          <p:nvPr>
            <p:ph type="title"/>
          </p:nvPr>
        </p:nvSpPr>
        <p:spPr/>
        <p:txBody>
          <a:bodyPr/>
          <a:lstStyle/>
          <a:p>
            <a:r>
              <a:rPr lang="de-DE"/>
              <a:t>Mastertitelformat bearbeiten</a:t>
            </a:r>
          </a:p>
        </p:txBody>
      </p:sp>
      <p:sp>
        <p:nvSpPr>
          <p:cNvPr id="8" name="Inhaltsplatzhalter 3"/>
          <p:cNvSpPr>
            <a:spLocks noGrp="1"/>
          </p:cNvSpPr>
          <p:nvPr>
            <p:ph sz="quarter" idx="32" hasCustomPrompt="1"/>
          </p:nvPr>
        </p:nvSpPr>
        <p:spPr>
          <a:xfrm>
            <a:off x="334963" y="1861032"/>
            <a:ext cx="3569167" cy="1957636"/>
          </a:xfrm>
          <a:solidFill>
            <a:schemeClr val="accent1">
              <a:alpha val="30000"/>
            </a:schemeClr>
          </a:solidFill>
        </p:spPr>
        <p:txBody>
          <a:bodyPr/>
          <a:lstStyle/>
          <a:p>
            <a:pPr lvl="0"/>
            <a:r>
              <a:rPr lang="de-DE" dirty="0"/>
              <a:t>Inhalt</a:t>
            </a:r>
          </a:p>
        </p:txBody>
      </p:sp>
      <p:sp>
        <p:nvSpPr>
          <p:cNvPr id="9" name="Inhaltsplatzhalter 3"/>
          <p:cNvSpPr>
            <a:spLocks noGrp="1"/>
          </p:cNvSpPr>
          <p:nvPr>
            <p:ph sz="quarter" idx="33" hasCustomPrompt="1"/>
          </p:nvPr>
        </p:nvSpPr>
        <p:spPr>
          <a:xfrm>
            <a:off x="2103890" y="4208215"/>
            <a:ext cx="3579828" cy="1957635"/>
          </a:xfrm>
          <a:solidFill>
            <a:schemeClr val="accent4">
              <a:alpha val="30000"/>
            </a:schemeClr>
          </a:solidFill>
        </p:spPr>
        <p:txBody>
          <a:bodyPr/>
          <a:lstStyle/>
          <a:p>
            <a:pPr lvl="0"/>
            <a:r>
              <a:rPr lang="de-DE" dirty="0"/>
              <a:t>Inhalt</a:t>
            </a:r>
          </a:p>
        </p:txBody>
      </p:sp>
      <p:sp>
        <p:nvSpPr>
          <p:cNvPr id="10" name="Inhaltsplatzhalter 3"/>
          <p:cNvSpPr>
            <a:spLocks noGrp="1"/>
          </p:cNvSpPr>
          <p:nvPr>
            <p:ph sz="quarter" idx="34" hasCustomPrompt="1"/>
          </p:nvPr>
        </p:nvSpPr>
        <p:spPr>
          <a:xfrm>
            <a:off x="6096000" y="1861032"/>
            <a:ext cx="5761038" cy="4304818"/>
          </a:xfrm>
          <a:solidFill>
            <a:schemeClr val="accent3">
              <a:alpha val="30000"/>
            </a:schemeClr>
          </a:solidFill>
        </p:spPr>
        <p:txBody>
          <a:bodyPr/>
          <a:lstStyle/>
          <a:p>
            <a:pPr lvl="0"/>
            <a:r>
              <a:rPr lang="de-DE" dirty="0"/>
              <a:t>Inhalt</a:t>
            </a:r>
          </a:p>
        </p:txBody>
      </p:sp>
      <p:sp>
        <p:nvSpPr>
          <p:cNvPr id="5" name="Fußzeilenplatzhalter 4"/>
          <p:cNvSpPr>
            <a:spLocks noGrp="1"/>
          </p:cNvSpPr>
          <p:nvPr>
            <p:ph type="ftr" sz="quarter" idx="35"/>
          </p:nvPr>
        </p:nvSpPr>
        <p:spPr/>
        <p:txBody>
          <a:bodyPr/>
          <a:lstStyle/>
          <a:p>
            <a:endParaRPr lang="de-DE"/>
          </a:p>
        </p:txBody>
      </p:sp>
      <p:sp>
        <p:nvSpPr>
          <p:cNvPr id="6" name="Foliennummernplatzhalter 5"/>
          <p:cNvSpPr>
            <a:spLocks noGrp="1"/>
          </p:cNvSpPr>
          <p:nvPr>
            <p:ph type="sldNum" sz="quarter" idx="36"/>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536940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3" name="Inhaltsplatzhalter 3"/>
          <p:cNvSpPr>
            <a:spLocks noGrp="1"/>
          </p:cNvSpPr>
          <p:nvPr>
            <p:ph sz="quarter" idx="22" hasCustomPrompt="1"/>
          </p:nvPr>
        </p:nvSpPr>
        <p:spPr>
          <a:xfrm>
            <a:off x="0" y="1848412"/>
            <a:ext cx="3044825" cy="2201863"/>
          </a:xfrm>
          <a:solidFill>
            <a:schemeClr val="tx1">
              <a:alpha val="30000"/>
            </a:schemeClr>
          </a:solidFill>
        </p:spPr>
        <p:txBody>
          <a:bodyPr/>
          <a:lstStyle/>
          <a:p>
            <a:pPr lvl="0"/>
            <a:r>
              <a:rPr lang="de-DE" dirty="0"/>
              <a:t>Inhalt</a:t>
            </a:r>
          </a:p>
        </p:txBody>
      </p:sp>
      <p:sp>
        <p:nvSpPr>
          <p:cNvPr id="14" name="Inhaltsplatzhalter 3"/>
          <p:cNvSpPr>
            <a:spLocks noGrp="1"/>
          </p:cNvSpPr>
          <p:nvPr>
            <p:ph sz="quarter" idx="23" hasCustomPrompt="1"/>
          </p:nvPr>
        </p:nvSpPr>
        <p:spPr>
          <a:xfrm>
            <a:off x="3044825" y="1848412"/>
            <a:ext cx="3044825" cy="2201863"/>
          </a:xfrm>
          <a:solidFill>
            <a:schemeClr val="bg2">
              <a:alpha val="30000"/>
            </a:schemeClr>
          </a:solidFill>
        </p:spPr>
        <p:txBody>
          <a:bodyPr/>
          <a:lstStyle/>
          <a:p>
            <a:pPr lvl="0"/>
            <a:r>
              <a:rPr lang="de-DE" dirty="0" err="1"/>
              <a:t>Inahlt</a:t>
            </a:r>
            <a:endParaRPr lang="de-DE" dirty="0"/>
          </a:p>
        </p:txBody>
      </p:sp>
      <p:sp>
        <p:nvSpPr>
          <p:cNvPr id="15" name="Inhaltsplatzhalter 3"/>
          <p:cNvSpPr>
            <a:spLocks noGrp="1"/>
          </p:cNvSpPr>
          <p:nvPr>
            <p:ph sz="quarter" idx="24" hasCustomPrompt="1"/>
          </p:nvPr>
        </p:nvSpPr>
        <p:spPr>
          <a:xfrm>
            <a:off x="6102350" y="1848412"/>
            <a:ext cx="3044825" cy="2201863"/>
          </a:xfrm>
          <a:solidFill>
            <a:schemeClr val="accent1">
              <a:alpha val="30000"/>
            </a:schemeClr>
          </a:solidFill>
        </p:spPr>
        <p:txBody>
          <a:bodyPr/>
          <a:lstStyle/>
          <a:p>
            <a:pPr lvl="0"/>
            <a:r>
              <a:rPr lang="de-DE" dirty="0"/>
              <a:t>Inhalt</a:t>
            </a:r>
          </a:p>
        </p:txBody>
      </p:sp>
      <p:sp>
        <p:nvSpPr>
          <p:cNvPr id="16" name="Inhaltsplatzhalter 3"/>
          <p:cNvSpPr>
            <a:spLocks noGrp="1"/>
          </p:cNvSpPr>
          <p:nvPr>
            <p:ph sz="quarter" idx="25" hasCustomPrompt="1"/>
          </p:nvPr>
        </p:nvSpPr>
        <p:spPr>
          <a:xfrm>
            <a:off x="9147175" y="1848412"/>
            <a:ext cx="3044825" cy="2201863"/>
          </a:xfrm>
          <a:solidFill>
            <a:schemeClr val="accent3">
              <a:alpha val="30000"/>
            </a:schemeClr>
          </a:solidFill>
        </p:spPr>
        <p:txBody>
          <a:bodyPr/>
          <a:lstStyle/>
          <a:p>
            <a:pPr lvl="0"/>
            <a:r>
              <a:rPr lang="de-DE" dirty="0"/>
              <a:t>Inhalt</a:t>
            </a:r>
          </a:p>
        </p:txBody>
      </p:sp>
      <p:sp>
        <p:nvSpPr>
          <p:cNvPr id="28" name="Inhaltsplatzhalter 3"/>
          <p:cNvSpPr>
            <a:spLocks noGrp="1"/>
          </p:cNvSpPr>
          <p:nvPr>
            <p:ph sz="quarter" idx="26" hasCustomPrompt="1"/>
          </p:nvPr>
        </p:nvSpPr>
        <p:spPr>
          <a:xfrm>
            <a:off x="0" y="4050275"/>
            <a:ext cx="3044825" cy="2201863"/>
          </a:xfrm>
          <a:solidFill>
            <a:schemeClr val="accent4">
              <a:alpha val="30000"/>
            </a:schemeClr>
          </a:solidFill>
        </p:spPr>
        <p:txBody>
          <a:bodyPr/>
          <a:lstStyle/>
          <a:p>
            <a:pPr lvl="0"/>
            <a:r>
              <a:rPr lang="de-DE" dirty="0"/>
              <a:t>Inhalt</a:t>
            </a:r>
          </a:p>
        </p:txBody>
      </p:sp>
      <p:sp>
        <p:nvSpPr>
          <p:cNvPr id="30" name="Inhaltsplatzhalter 3"/>
          <p:cNvSpPr>
            <a:spLocks noGrp="1"/>
          </p:cNvSpPr>
          <p:nvPr>
            <p:ph sz="quarter" idx="27" hasCustomPrompt="1"/>
          </p:nvPr>
        </p:nvSpPr>
        <p:spPr>
          <a:xfrm>
            <a:off x="3044825" y="4050275"/>
            <a:ext cx="3044825" cy="2201863"/>
          </a:xfrm>
          <a:solidFill>
            <a:schemeClr val="accent2">
              <a:alpha val="30000"/>
            </a:schemeClr>
          </a:solidFill>
        </p:spPr>
        <p:txBody>
          <a:bodyPr/>
          <a:lstStyle/>
          <a:p>
            <a:pPr lvl="0"/>
            <a:r>
              <a:rPr lang="de-DE" dirty="0"/>
              <a:t>Inhalt</a:t>
            </a:r>
          </a:p>
        </p:txBody>
      </p:sp>
      <p:sp>
        <p:nvSpPr>
          <p:cNvPr id="31" name="Inhaltsplatzhalter 3"/>
          <p:cNvSpPr>
            <a:spLocks noGrp="1"/>
          </p:cNvSpPr>
          <p:nvPr>
            <p:ph sz="quarter" idx="28" hasCustomPrompt="1"/>
          </p:nvPr>
        </p:nvSpPr>
        <p:spPr>
          <a:xfrm>
            <a:off x="6102350" y="4050275"/>
            <a:ext cx="3044825" cy="2201863"/>
          </a:xfrm>
          <a:solidFill>
            <a:schemeClr val="tx1">
              <a:alpha val="30000"/>
            </a:schemeClr>
          </a:solidFill>
        </p:spPr>
        <p:txBody>
          <a:bodyPr/>
          <a:lstStyle/>
          <a:p>
            <a:pPr lvl="0"/>
            <a:r>
              <a:rPr lang="de-DE" dirty="0"/>
              <a:t>Inhalt</a:t>
            </a:r>
          </a:p>
        </p:txBody>
      </p:sp>
      <p:sp>
        <p:nvSpPr>
          <p:cNvPr id="32" name="Inhaltsplatzhalter 3"/>
          <p:cNvSpPr>
            <a:spLocks noGrp="1"/>
          </p:cNvSpPr>
          <p:nvPr>
            <p:ph sz="quarter" idx="29" hasCustomPrompt="1"/>
          </p:nvPr>
        </p:nvSpPr>
        <p:spPr>
          <a:xfrm>
            <a:off x="9147175" y="4050275"/>
            <a:ext cx="3044825" cy="2201863"/>
          </a:xfrm>
          <a:solidFill>
            <a:schemeClr val="bg2">
              <a:alpha val="30000"/>
            </a:schemeClr>
          </a:solidFill>
        </p:spPr>
        <p:txBody>
          <a:bodyPr/>
          <a:lstStyle/>
          <a:p>
            <a:pPr lvl="0"/>
            <a:r>
              <a:rPr lang="de-DE" dirty="0"/>
              <a:t>Inhalt</a:t>
            </a:r>
          </a:p>
        </p:txBody>
      </p:sp>
      <p:sp>
        <p:nvSpPr>
          <p:cNvPr id="5" name="Fußzeilenplatzhalter 4"/>
          <p:cNvSpPr>
            <a:spLocks noGrp="1"/>
          </p:cNvSpPr>
          <p:nvPr>
            <p:ph type="ftr" sz="quarter" idx="30"/>
          </p:nvPr>
        </p:nvSpPr>
        <p:spPr/>
        <p:txBody>
          <a:bodyPr/>
          <a:lstStyle/>
          <a:p>
            <a:endParaRPr lang="de-DE"/>
          </a:p>
        </p:txBody>
      </p:sp>
      <p:sp>
        <p:nvSpPr>
          <p:cNvPr id="6" name="Foliennummernplatzhalter 5"/>
          <p:cNvSpPr>
            <a:spLocks noGrp="1"/>
          </p:cNvSpPr>
          <p:nvPr>
            <p:ph type="sldNum" sz="quarter" idx="3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88259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title"/>
          </p:nvPr>
        </p:nvSpPr>
        <p:spPr>
          <a:xfrm>
            <a:off x="2436114" y="333375"/>
            <a:ext cx="9420924" cy="809625"/>
          </a:xfrm>
        </p:spPr>
        <p:txBody>
          <a:bodyPr/>
          <a:lstStyle/>
          <a:p>
            <a:r>
              <a:rPr lang="de-DE" dirty="0"/>
              <a:t>Mastertitelformat bearbeiten</a:t>
            </a:r>
          </a:p>
        </p:txBody>
      </p:sp>
      <p:sp>
        <p:nvSpPr>
          <p:cNvPr id="3" name="Fußzeilenplatzhalter 2"/>
          <p:cNvSpPr>
            <a:spLocks noGrp="1"/>
          </p:cNvSpPr>
          <p:nvPr>
            <p:ph type="ftr" sz="quarter" idx="10"/>
          </p:nvPr>
        </p:nvSpPr>
        <p:spPr/>
        <p:txBody>
          <a:bodyPr/>
          <a:lstStyle/>
          <a:p>
            <a:endParaRPr lang="de-DE"/>
          </a:p>
        </p:txBody>
      </p:sp>
      <p:sp>
        <p:nvSpPr>
          <p:cNvPr id="4" name="Foliennummernplatzhalter 3"/>
          <p:cNvSpPr>
            <a:spLocks noGrp="1"/>
          </p:cNvSpPr>
          <p:nvPr>
            <p:ph type="sldNum" sz="quarter" idx="1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28134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28" name="Text Placeholder 29"/>
          <p:cNvSpPr>
            <a:spLocks noGrp="1"/>
          </p:cNvSpPr>
          <p:nvPr>
            <p:ph type="body" sz="quarter" idx="26" hasCustomPrompt="1"/>
          </p:nvPr>
        </p:nvSpPr>
        <p:spPr>
          <a:xfrm>
            <a:off x="3044952" y="1861228"/>
            <a:ext cx="3044952" cy="2203704"/>
          </a:xfrm>
          <a:solidFill>
            <a:schemeClr val="accent4"/>
          </a:solidFill>
        </p:spPr>
        <p:txBody>
          <a:bodyPr wrap="square" anchor="ctr">
            <a:normAutofit/>
          </a:bodyPr>
          <a:lstStyle>
            <a:lvl1pPr marL="0" indent="0" algn="l">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4063372"/>
            <a:ext cx="3044952" cy="2203704"/>
          </a:xfrm>
          <a:solidFill>
            <a:schemeClr val="tx2"/>
          </a:solidFill>
        </p:spPr>
        <p:txBody>
          <a:bodyPr wrap="square" lIns="396000" anchor="ctr">
            <a:normAutofit/>
          </a:bodyPr>
          <a:lstStyle>
            <a:lvl1pPr marL="0" indent="0" algn="l">
              <a:buNone/>
              <a:defRPr sz="1600">
                <a:solidFill>
                  <a:schemeClr val="bg1"/>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3" name="Text Placeholder 29"/>
          <p:cNvSpPr>
            <a:spLocks noGrp="1"/>
          </p:cNvSpPr>
          <p:nvPr>
            <p:ph type="body" sz="quarter" idx="28" hasCustomPrompt="1"/>
          </p:nvPr>
        </p:nvSpPr>
        <p:spPr>
          <a:xfrm>
            <a:off x="6089904" y="4063372"/>
            <a:ext cx="3044952" cy="2203704"/>
          </a:xfrm>
          <a:solidFill>
            <a:schemeClr val="accent3"/>
          </a:solidFill>
        </p:spPr>
        <p:txBody>
          <a:bodyPr wrap="square" anchor="ctr">
            <a:normAutofit/>
          </a:bodyPr>
          <a:lstStyle>
            <a:lvl1pPr marL="0" indent="0" algn="l">
              <a:buNone/>
              <a:defRPr sz="1600">
                <a:solidFill>
                  <a:schemeClr val="bg1"/>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5" name="Text Placeholder 29"/>
          <p:cNvSpPr>
            <a:spLocks noGrp="1"/>
          </p:cNvSpPr>
          <p:nvPr>
            <p:ph type="body" sz="quarter" idx="29" hasCustomPrompt="1"/>
          </p:nvPr>
        </p:nvSpPr>
        <p:spPr>
          <a:xfrm>
            <a:off x="9137904" y="1861228"/>
            <a:ext cx="3054096" cy="2203704"/>
          </a:xfrm>
          <a:solidFill>
            <a:schemeClr val="accent1"/>
          </a:solidFill>
        </p:spPr>
        <p:txBody>
          <a:bodyPr wrap="square" rIns="360000" anchor="ctr">
            <a:normAutofit/>
          </a:bodyPr>
          <a:lstStyle>
            <a:lvl1pPr marL="0" indent="0" algn="l">
              <a:buNone/>
              <a:defRPr sz="1600">
                <a:solidFill>
                  <a:schemeClr val="bg1"/>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
        <p:nvSpPr>
          <p:cNvPr id="15" name="Inhaltsplatzhalter 5"/>
          <p:cNvSpPr>
            <a:spLocks noGrp="1"/>
          </p:cNvSpPr>
          <p:nvPr>
            <p:ph sz="quarter" idx="32" hasCustomPrompt="1"/>
          </p:nvPr>
        </p:nvSpPr>
        <p:spPr>
          <a:xfrm>
            <a:off x="0" y="1869278"/>
            <a:ext cx="3044825" cy="2192534"/>
          </a:xfrm>
          <a:solidFill>
            <a:schemeClr val="accent4">
              <a:alpha val="30000"/>
            </a:schemeClr>
          </a:solidFill>
        </p:spPr>
        <p:txBody>
          <a:bodyPr/>
          <a:lstStyle/>
          <a:p>
            <a:pPr lvl="0"/>
            <a:r>
              <a:rPr lang="de-DE"/>
              <a:t>Inhalt</a:t>
            </a:r>
          </a:p>
        </p:txBody>
      </p:sp>
      <p:sp>
        <p:nvSpPr>
          <p:cNvPr id="16" name="Inhaltsplatzhalter 5"/>
          <p:cNvSpPr>
            <a:spLocks noGrp="1"/>
          </p:cNvSpPr>
          <p:nvPr>
            <p:ph sz="quarter" idx="33" hasCustomPrompt="1"/>
          </p:nvPr>
        </p:nvSpPr>
        <p:spPr>
          <a:xfrm>
            <a:off x="6089650" y="1869278"/>
            <a:ext cx="3044825" cy="2192534"/>
          </a:xfrm>
          <a:solidFill>
            <a:schemeClr val="accent1">
              <a:alpha val="30000"/>
            </a:schemeClr>
          </a:solidFill>
        </p:spPr>
        <p:txBody>
          <a:bodyPr/>
          <a:lstStyle/>
          <a:p>
            <a:pPr lvl="0"/>
            <a:r>
              <a:rPr lang="de-DE"/>
              <a:t>Inhalt</a:t>
            </a:r>
          </a:p>
        </p:txBody>
      </p:sp>
      <p:sp>
        <p:nvSpPr>
          <p:cNvPr id="17" name="Inhaltsplatzhalter 5"/>
          <p:cNvSpPr>
            <a:spLocks noGrp="1"/>
          </p:cNvSpPr>
          <p:nvPr>
            <p:ph sz="quarter" idx="34" hasCustomPrompt="1"/>
          </p:nvPr>
        </p:nvSpPr>
        <p:spPr>
          <a:xfrm>
            <a:off x="3045015" y="4061812"/>
            <a:ext cx="3044825" cy="2192534"/>
          </a:xfrm>
          <a:solidFill>
            <a:schemeClr val="tx1">
              <a:alpha val="30000"/>
            </a:schemeClr>
          </a:solidFill>
        </p:spPr>
        <p:txBody>
          <a:bodyPr/>
          <a:lstStyle/>
          <a:p>
            <a:pPr lvl="0"/>
            <a:r>
              <a:rPr lang="de-DE"/>
              <a:t>Inhalt</a:t>
            </a:r>
          </a:p>
        </p:txBody>
      </p:sp>
      <p:sp>
        <p:nvSpPr>
          <p:cNvPr id="19" name="Inhaltsplatzhalter 5"/>
          <p:cNvSpPr>
            <a:spLocks noGrp="1"/>
          </p:cNvSpPr>
          <p:nvPr>
            <p:ph sz="quarter" idx="35" hasCustomPrompt="1"/>
          </p:nvPr>
        </p:nvSpPr>
        <p:spPr>
          <a:xfrm>
            <a:off x="9134475" y="4069737"/>
            <a:ext cx="3044825" cy="2192534"/>
          </a:xfrm>
          <a:solidFill>
            <a:schemeClr val="accent3">
              <a:alpha val="30000"/>
            </a:schemeClr>
          </a:solidFill>
        </p:spPr>
        <p:txBody>
          <a:bodyPr/>
          <a:lstStyle/>
          <a:p>
            <a:pPr lvl="0"/>
            <a:r>
              <a:rPr lang="de-DE"/>
              <a:t>Inhalt</a:t>
            </a:r>
          </a:p>
        </p:txBody>
      </p:sp>
    </p:spTree>
    <p:extLst>
      <p:ext uri="{BB962C8B-B14F-4D97-AF65-F5344CB8AC3E}">
        <p14:creationId xmlns:p14="http://schemas.microsoft.com/office/powerpoint/2010/main" val="208773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pictures title and desc">
    <p:spTree>
      <p:nvGrpSpPr>
        <p:cNvPr id="1" name=""/>
        <p:cNvGrpSpPr/>
        <p:nvPr/>
      </p:nvGrpSpPr>
      <p:grpSpPr>
        <a:xfrm>
          <a:off x="0" y="0"/>
          <a:ext cx="0" cy="0"/>
          <a:chOff x="0" y="0"/>
          <a:chExt cx="0" cy="0"/>
        </a:xfrm>
      </p:grpSpPr>
      <p:sp>
        <p:nvSpPr>
          <p:cNvPr id="17" name="Rectangle 16"/>
          <p:cNvSpPr/>
          <p:nvPr userDrawn="1"/>
        </p:nvSpPr>
        <p:spPr>
          <a:xfrm>
            <a:off x="354775" y="3381481"/>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chemeClr val="accent1"/>
                </a:solidFill>
              </a:defRPr>
            </a:lvl1pPr>
          </a:lstStyle>
          <a:p>
            <a:pPr lvl="0"/>
            <a:r>
              <a:rPr lang="en-US" dirty="0"/>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chemeClr val="accent2"/>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chemeClr val="accent4"/>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chemeClr val="accent5"/>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chemeClr val="tx2"/>
                </a:solidFill>
              </a:defRPr>
            </a:lvl1pPr>
          </a:lstStyle>
          <a:p>
            <a:pPr lvl="0"/>
            <a:r>
              <a:rPr lang="en-US" dirty="0"/>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chemeClr val="tx2"/>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chemeClr val="tx2"/>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chemeClr val="tx2"/>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B0997834-420A-BE43-9829-9560448C3826}" type="slidenum">
              <a:rPr lang="de-DE" smtClean="0"/>
              <a:pPr/>
              <a:t>‹Nr.›</a:t>
            </a:fld>
            <a:endParaRPr lang="de-DE"/>
          </a:p>
        </p:txBody>
      </p:sp>
      <p:sp>
        <p:nvSpPr>
          <p:cNvPr id="8" name="Inhaltsplatzhalter 7"/>
          <p:cNvSpPr>
            <a:spLocks noGrp="1"/>
          </p:cNvSpPr>
          <p:nvPr>
            <p:ph sz="quarter" idx="32" hasCustomPrompt="1"/>
          </p:nvPr>
        </p:nvSpPr>
        <p:spPr>
          <a:xfrm>
            <a:off x="334962" y="1844675"/>
            <a:ext cx="2597150" cy="1538288"/>
          </a:xfrm>
          <a:solidFill>
            <a:schemeClr val="accent1">
              <a:alpha val="30000"/>
            </a:schemeClr>
          </a:solidFill>
        </p:spPr>
        <p:txBody>
          <a:bodyPr/>
          <a:lstStyle/>
          <a:p>
            <a:pPr lvl="0"/>
            <a:r>
              <a:rPr lang="de-DE" dirty="0"/>
              <a:t>Inhalt</a:t>
            </a:r>
          </a:p>
        </p:txBody>
      </p:sp>
      <p:sp>
        <p:nvSpPr>
          <p:cNvPr id="42" name="Inhaltsplatzhalter 7"/>
          <p:cNvSpPr>
            <a:spLocks noGrp="1"/>
          </p:cNvSpPr>
          <p:nvPr>
            <p:ph sz="quarter" idx="33" hasCustomPrompt="1"/>
          </p:nvPr>
        </p:nvSpPr>
        <p:spPr>
          <a:xfrm>
            <a:off x="3313467" y="1844675"/>
            <a:ext cx="2597150" cy="1538288"/>
          </a:xfrm>
          <a:solidFill>
            <a:schemeClr val="accent2">
              <a:alpha val="30000"/>
            </a:schemeClr>
          </a:solidFill>
        </p:spPr>
        <p:txBody>
          <a:bodyPr/>
          <a:lstStyle/>
          <a:p>
            <a:pPr lvl="0"/>
            <a:r>
              <a:rPr lang="de-DE" dirty="0"/>
              <a:t>Inhalt</a:t>
            </a:r>
          </a:p>
        </p:txBody>
      </p:sp>
      <p:sp>
        <p:nvSpPr>
          <p:cNvPr id="43" name="Inhaltsplatzhalter 7"/>
          <p:cNvSpPr>
            <a:spLocks noGrp="1"/>
          </p:cNvSpPr>
          <p:nvPr>
            <p:ph sz="quarter" idx="34" hasCustomPrompt="1"/>
          </p:nvPr>
        </p:nvSpPr>
        <p:spPr>
          <a:xfrm>
            <a:off x="6274965" y="1844675"/>
            <a:ext cx="2597150" cy="1538288"/>
          </a:xfrm>
          <a:solidFill>
            <a:schemeClr val="accent4">
              <a:alpha val="30000"/>
            </a:schemeClr>
          </a:solidFill>
        </p:spPr>
        <p:txBody>
          <a:bodyPr/>
          <a:lstStyle/>
          <a:p>
            <a:pPr lvl="0"/>
            <a:r>
              <a:rPr lang="de-DE" dirty="0"/>
              <a:t>Inhalt</a:t>
            </a:r>
          </a:p>
        </p:txBody>
      </p:sp>
      <p:sp>
        <p:nvSpPr>
          <p:cNvPr id="44" name="Inhaltsplatzhalter 7"/>
          <p:cNvSpPr>
            <a:spLocks noGrp="1"/>
          </p:cNvSpPr>
          <p:nvPr>
            <p:ph sz="quarter" idx="35" hasCustomPrompt="1"/>
          </p:nvPr>
        </p:nvSpPr>
        <p:spPr>
          <a:xfrm>
            <a:off x="9259888" y="1844675"/>
            <a:ext cx="2597150" cy="1538288"/>
          </a:xfrm>
          <a:solidFill>
            <a:schemeClr val="accent5">
              <a:alpha val="30000"/>
            </a:schemeClr>
          </a:solidFill>
        </p:spPr>
        <p:txBody>
          <a:bodyPr/>
          <a:lstStyle/>
          <a:p>
            <a:pPr lvl="0"/>
            <a:r>
              <a:rPr lang="de-DE" dirty="0"/>
              <a:t>Inhalt</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15" name="Picture Placeholder 10"/>
          <p:cNvSpPr>
            <a:spLocks noGrp="1" noChangeAspect="1"/>
          </p:cNvSpPr>
          <p:nvPr>
            <p:ph type="pic" sz="quarter" idx="14"/>
          </p:nvPr>
        </p:nvSpPr>
        <p:spPr>
          <a:xfrm>
            <a:off x="354775" y="1844675"/>
            <a:ext cx="2600055" cy="1538816"/>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844675"/>
            <a:ext cx="2600055" cy="1538816"/>
          </a:xfrm>
          <a:solidFill>
            <a:schemeClr val="accent2">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844675"/>
            <a:ext cx="2600055" cy="1538815"/>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844675"/>
            <a:ext cx="2600055" cy="153881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chemeClr val="accent1"/>
                </a:solidFill>
              </a:defRPr>
            </a:lvl1pPr>
          </a:lstStyle>
          <a:p>
            <a:pPr lvl="0"/>
            <a:r>
              <a:rPr lang="en-US" dirty="0"/>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chemeClr val="accent2"/>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chemeClr val="accent4"/>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chemeClr val="accent5"/>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chemeClr val="tx2"/>
                </a:solidFill>
              </a:defRPr>
            </a:lvl1pPr>
          </a:lstStyle>
          <a:p>
            <a:pPr lvl="0"/>
            <a:r>
              <a:rPr lang="en-US" dirty="0"/>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chemeClr val="tx2"/>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chemeClr val="tx2"/>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chemeClr val="tx2"/>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92697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17" name="Rectangle 16"/>
          <p:cNvSpPr/>
          <p:nvPr userDrawn="1"/>
        </p:nvSpPr>
        <p:spPr>
          <a:xfrm>
            <a:off x="354775" y="4277207"/>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chemeClr val="accent1"/>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chemeClr val="accent2"/>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chemeClr val="accent4"/>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chemeClr val="accent5"/>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6"/>
          </p:nvPr>
        </p:nvSpPr>
        <p:spPr/>
        <p:txBody>
          <a:bodyPr/>
          <a:lstStyle/>
          <a:p>
            <a:endParaRPr lang="de-DE"/>
          </a:p>
        </p:txBody>
      </p:sp>
      <p:sp>
        <p:nvSpPr>
          <p:cNvPr id="4" name="Foliennummernplatzhalter 3"/>
          <p:cNvSpPr>
            <a:spLocks noGrp="1"/>
          </p:cNvSpPr>
          <p:nvPr>
            <p:ph type="sldNum" sz="quarter" idx="27"/>
          </p:nvPr>
        </p:nvSpPr>
        <p:spPr/>
        <p:txBody>
          <a:bodyPr/>
          <a:lstStyle/>
          <a:p>
            <a:fld id="{44EA10E1-56AB-0944-8D9A-7AFC910C18EC}" type="slidenum">
              <a:rPr lang="de-DE" smtClean="0"/>
              <a:pPr/>
              <a:t>‹Nr.›</a:t>
            </a:fld>
            <a:endParaRPr lang="de-DE"/>
          </a:p>
        </p:txBody>
      </p:sp>
      <p:sp>
        <p:nvSpPr>
          <p:cNvPr id="25" name="Inhaltsplatzhalter 5"/>
          <p:cNvSpPr>
            <a:spLocks noGrp="1"/>
          </p:cNvSpPr>
          <p:nvPr>
            <p:ph sz="quarter" idx="28" hasCustomPrompt="1"/>
          </p:nvPr>
        </p:nvSpPr>
        <p:spPr>
          <a:xfrm>
            <a:off x="351615" y="2320925"/>
            <a:ext cx="2599547" cy="1955800"/>
          </a:xfrm>
          <a:solidFill>
            <a:schemeClr val="accent1">
              <a:alpha val="30000"/>
            </a:schemeClr>
          </a:solidFill>
        </p:spPr>
        <p:txBody>
          <a:bodyPr/>
          <a:lstStyle/>
          <a:p>
            <a:pPr lvl="0"/>
            <a:r>
              <a:rPr lang="de-DE"/>
              <a:t>Inhalt</a:t>
            </a:r>
          </a:p>
        </p:txBody>
      </p:sp>
      <p:sp>
        <p:nvSpPr>
          <p:cNvPr id="27" name="Inhaltsplatzhalter 5"/>
          <p:cNvSpPr>
            <a:spLocks noGrp="1"/>
          </p:cNvSpPr>
          <p:nvPr>
            <p:ph sz="quarter" idx="29" hasCustomPrompt="1"/>
          </p:nvPr>
        </p:nvSpPr>
        <p:spPr>
          <a:xfrm>
            <a:off x="3313976" y="2320925"/>
            <a:ext cx="2599547" cy="1955800"/>
          </a:xfrm>
          <a:solidFill>
            <a:schemeClr val="accent2">
              <a:alpha val="30000"/>
            </a:schemeClr>
          </a:solidFill>
        </p:spPr>
        <p:txBody>
          <a:bodyPr/>
          <a:lstStyle/>
          <a:p>
            <a:pPr lvl="0"/>
            <a:r>
              <a:rPr lang="de-DE"/>
              <a:t>Inhalt</a:t>
            </a:r>
          </a:p>
        </p:txBody>
      </p:sp>
      <p:sp>
        <p:nvSpPr>
          <p:cNvPr id="28" name="Inhaltsplatzhalter 5"/>
          <p:cNvSpPr>
            <a:spLocks noGrp="1"/>
          </p:cNvSpPr>
          <p:nvPr>
            <p:ph sz="quarter" idx="30" hasCustomPrompt="1"/>
          </p:nvPr>
        </p:nvSpPr>
        <p:spPr>
          <a:xfrm>
            <a:off x="6275828" y="2320925"/>
            <a:ext cx="2599547" cy="1955800"/>
          </a:xfrm>
          <a:solidFill>
            <a:schemeClr val="accent4">
              <a:alpha val="30000"/>
            </a:schemeClr>
          </a:solidFill>
        </p:spPr>
        <p:txBody>
          <a:bodyPr/>
          <a:lstStyle/>
          <a:p>
            <a:pPr lvl="0"/>
            <a:r>
              <a:rPr lang="de-DE"/>
              <a:t>Inhalt</a:t>
            </a:r>
          </a:p>
        </p:txBody>
      </p:sp>
      <p:sp>
        <p:nvSpPr>
          <p:cNvPr id="29" name="Inhaltsplatzhalter 5"/>
          <p:cNvSpPr>
            <a:spLocks noGrp="1"/>
          </p:cNvSpPr>
          <p:nvPr>
            <p:ph sz="quarter" idx="31" hasCustomPrompt="1"/>
          </p:nvPr>
        </p:nvSpPr>
        <p:spPr>
          <a:xfrm>
            <a:off x="9237679" y="2320925"/>
            <a:ext cx="2599547" cy="1955800"/>
          </a:xfrm>
          <a:solidFill>
            <a:schemeClr val="accent5">
              <a:alpha val="30000"/>
            </a:schemeClr>
          </a:solidFill>
        </p:spPr>
        <p:txBody>
          <a:bodyPr/>
          <a:lstStyle/>
          <a:p>
            <a:pPr lvl="0"/>
            <a:r>
              <a:rPr lang="de-DE"/>
              <a:t>Inhalt</a:t>
            </a:r>
          </a:p>
        </p:txBody>
      </p:sp>
    </p:spTree>
    <p:extLst>
      <p:ext uri="{BB962C8B-B14F-4D97-AF65-F5344CB8AC3E}">
        <p14:creationId xmlns:p14="http://schemas.microsoft.com/office/powerpoint/2010/main" val="157419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544100" y="1841527"/>
            <a:ext cx="2596896" cy="431800"/>
          </a:xfrm>
        </p:spPr>
        <p:txBody>
          <a:bodyPr anchor="ctr">
            <a:normAutofit/>
          </a:bodyPr>
          <a:lstStyle>
            <a:lvl1pPr marL="0" indent="0" algn="ctr">
              <a:buNone/>
              <a:defRPr sz="2200">
                <a:solidFill>
                  <a:schemeClr val="accent1"/>
                </a:solidFill>
              </a:defRPr>
            </a:lvl1pPr>
          </a:lstStyle>
          <a:p>
            <a:pPr lvl="0"/>
            <a:r>
              <a:rPr lang="en-US"/>
              <a:t>Name Here</a:t>
            </a:r>
          </a:p>
        </p:txBody>
      </p:sp>
      <p:sp>
        <p:nvSpPr>
          <p:cNvPr id="35" name="Text Placeholder 29"/>
          <p:cNvSpPr>
            <a:spLocks noGrp="1"/>
          </p:cNvSpPr>
          <p:nvPr>
            <p:ph type="body" sz="quarter" idx="22" hasCustomPrompt="1"/>
          </p:nvPr>
        </p:nvSpPr>
        <p:spPr>
          <a:xfrm>
            <a:off x="544100" y="4459293"/>
            <a:ext cx="2596896" cy="431800"/>
          </a:xfrm>
        </p:spPr>
        <p:txBody>
          <a:bodyPr anchor="ctr">
            <a:normAutofit/>
          </a:bodyPr>
          <a:lstStyle>
            <a:lvl1pPr marL="0" indent="0" algn="ctr">
              <a:buNone/>
              <a:defRPr sz="1800">
                <a:solidFill>
                  <a:schemeClr val="tx2"/>
                </a:solidFill>
              </a:defRPr>
            </a:lvl1pPr>
          </a:lstStyle>
          <a:p>
            <a:pPr lvl="0"/>
            <a:r>
              <a:rPr lang="en-US" dirty="0"/>
              <a:t>Job Title Here</a:t>
            </a:r>
          </a:p>
        </p:txBody>
      </p:sp>
      <p:sp>
        <p:nvSpPr>
          <p:cNvPr id="41" name="Text Placeholder 29"/>
          <p:cNvSpPr>
            <a:spLocks noGrp="1"/>
          </p:cNvSpPr>
          <p:nvPr>
            <p:ph type="body" sz="quarter" idx="24" hasCustomPrompt="1"/>
          </p:nvPr>
        </p:nvSpPr>
        <p:spPr>
          <a:xfrm>
            <a:off x="3277598" y="2914579"/>
            <a:ext cx="2596896" cy="431800"/>
          </a:xfrm>
        </p:spPr>
        <p:txBody>
          <a:bodyPr anchor="ctr">
            <a:normAutofit/>
          </a:bodyPr>
          <a:lstStyle>
            <a:lvl1pPr marL="0" indent="0" algn="ctr">
              <a:buNone/>
              <a:defRPr sz="2200">
                <a:solidFill>
                  <a:schemeClr val="accent2"/>
                </a:solidFill>
              </a:defRPr>
            </a:lvl1pPr>
          </a:lstStyle>
          <a:p>
            <a:pPr lvl="0"/>
            <a:r>
              <a:rPr lang="en-US"/>
              <a:t>Name Here</a:t>
            </a:r>
          </a:p>
        </p:txBody>
      </p:sp>
      <p:sp>
        <p:nvSpPr>
          <p:cNvPr id="42" name="Text Placeholder 29"/>
          <p:cNvSpPr>
            <a:spLocks noGrp="1"/>
          </p:cNvSpPr>
          <p:nvPr>
            <p:ph type="body" sz="quarter" idx="25" hasCustomPrompt="1"/>
          </p:nvPr>
        </p:nvSpPr>
        <p:spPr>
          <a:xfrm>
            <a:off x="3344833" y="5532345"/>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49" name="Text Placeholder 29"/>
          <p:cNvSpPr>
            <a:spLocks noGrp="1"/>
          </p:cNvSpPr>
          <p:nvPr>
            <p:ph type="body" sz="quarter" idx="29" hasCustomPrompt="1"/>
          </p:nvPr>
        </p:nvSpPr>
        <p:spPr>
          <a:xfrm>
            <a:off x="6075172" y="1841527"/>
            <a:ext cx="2596896" cy="431800"/>
          </a:xfrm>
        </p:spPr>
        <p:txBody>
          <a:bodyPr anchor="ctr">
            <a:normAutofit/>
          </a:bodyPr>
          <a:lstStyle>
            <a:lvl1pPr marL="0" indent="0" algn="ctr">
              <a:buNone/>
              <a:defRPr sz="2200">
                <a:solidFill>
                  <a:schemeClr val="accent4"/>
                </a:solidFill>
              </a:defRPr>
            </a:lvl1pPr>
          </a:lstStyle>
          <a:p>
            <a:pPr lvl="0"/>
            <a:r>
              <a:rPr lang="en-US"/>
              <a:t>Name Here</a:t>
            </a:r>
          </a:p>
        </p:txBody>
      </p:sp>
      <p:sp>
        <p:nvSpPr>
          <p:cNvPr id="50" name="Text Placeholder 29"/>
          <p:cNvSpPr>
            <a:spLocks noGrp="1"/>
          </p:cNvSpPr>
          <p:nvPr>
            <p:ph type="body" sz="quarter" idx="30" hasCustomPrompt="1"/>
          </p:nvPr>
        </p:nvSpPr>
        <p:spPr>
          <a:xfrm>
            <a:off x="6075172" y="445929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55" name="Text Placeholder 29"/>
          <p:cNvSpPr>
            <a:spLocks noGrp="1"/>
          </p:cNvSpPr>
          <p:nvPr>
            <p:ph type="body" sz="quarter" idx="32" hasCustomPrompt="1"/>
          </p:nvPr>
        </p:nvSpPr>
        <p:spPr>
          <a:xfrm>
            <a:off x="8805511" y="2911439"/>
            <a:ext cx="2596896" cy="431800"/>
          </a:xfrm>
        </p:spPr>
        <p:txBody>
          <a:bodyPr anchor="ctr">
            <a:normAutofit/>
          </a:bodyPr>
          <a:lstStyle>
            <a:lvl1pPr marL="0" indent="0" algn="ctr">
              <a:buNone/>
              <a:defRPr sz="2200">
                <a:solidFill>
                  <a:schemeClr val="accent5"/>
                </a:solidFill>
              </a:defRPr>
            </a:lvl1pPr>
          </a:lstStyle>
          <a:p>
            <a:pPr lvl="0"/>
            <a:r>
              <a:rPr lang="en-US"/>
              <a:t>Name Here</a:t>
            </a:r>
          </a:p>
        </p:txBody>
      </p:sp>
      <p:sp>
        <p:nvSpPr>
          <p:cNvPr id="56" name="Text Placeholder 29"/>
          <p:cNvSpPr>
            <a:spLocks noGrp="1"/>
          </p:cNvSpPr>
          <p:nvPr>
            <p:ph type="body" sz="quarter" idx="33" hasCustomPrompt="1"/>
          </p:nvPr>
        </p:nvSpPr>
        <p:spPr>
          <a:xfrm>
            <a:off x="8805511" y="5529205"/>
            <a:ext cx="2596896" cy="431800"/>
          </a:xfrm>
        </p:spPr>
        <p:txBody>
          <a:bodyPr anchor="ctr">
            <a:normAutofit/>
          </a:bodyPr>
          <a:lstStyle>
            <a:lvl1pPr marL="0" indent="0" algn="ctr">
              <a:buNone/>
              <a:defRPr sz="1800">
                <a:solidFill>
                  <a:schemeClr val="tx2"/>
                </a:solidFill>
              </a:defRPr>
            </a:lvl1pPr>
          </a:lstStyle>
          <a:p>
            <a:pPr lvl="0"/>
            <a:r>
              <a:rPr lang="en-US" dirty="0"/>
              <a:t>Job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4"/>
          </p:nvPr>
        </p:nvSpPr>
        <p:spPr/>
        <p:txBody>
          <a:bodyPr/>
          <a:lstStyle/>
          <a:p>
            <a:endParaRPr lang="de-DE"/>
          </a:p>
        </p:txBody>
      </p:sp>
      <p:sp>
        <p:nvSpPr>
          <p:cNvPr id="4" name="Foliennummernplatzhalter 3"/>
          <p:cNvSpPr>
            <a:spLocks noGrp="1"/>
          </p:cNvSpPr>
          <p:nvPr>
            <p:ph type="sldNum" sz="quarter" idx="35"/>
          </p:nvPr>
        </p:nvSpPr>
        <p:spPr/>
        <p:txBody>
          <a:bodyPr/>
          <a:lstStyle/>
          <a:p>
            <a:fld id="{44EA10E1-56AB-0944-8D9A-7AFC910C18EC}" type="slidenum">
              <a:rPr lang="de-DE" smtClean="0"/>
              <a:pPr/>
              <a:t>‹Nr.›</a:t>
            </a:fld>
            <a:endParaRPr lang="de-DE"/>
          </a:p>
        </p:txBody>
      </p:sp>
      <p:sp>
        <p:nvSpPr>
          <p:cNvPr id="19" name="Inhaltsplatzhalter 5"/>
          <p:cNvSpPr>
            <a:spLocks noGrp="1"/>
          </p:cNvSpPr>
          <p:nvPr>
            <p:ph sz="quarter" idx="36" hasCustomPrompt="1"/>
          </p:nvPr>
        </p:nvSpPr>
        <p:spPr>
          <a:xfrm>
            <a:off x="544100" y="2382838"/>
            <a:ext cx="2597150" cy="1957387"/>
          </a:xfrm>
          <a:prstGeom prst="hexagon">
            <a:avLst/>
          </a:prstGeom>
          <a:solidFill>
            <a:schemeClr val="accent1">
              <a:alpha val="30000"/>
            </a:schemeClr>
          </a:solidFill>
        </p:spPr>
        <p:txBody>
          <a:bodyPr/>
          <a:lstStyle/>
          <a:p>
            <a:pPr lvl="0"/>
            <a:r>
              <a:rPr lang="de-DE"/>
              <a:t>Inhalt</a:t>
            </a:r>
          </a:p>
        </p:txBody>
      </p:sp>
      <p:sp>
        <p:nvSpPr>
          <p:cNvPr id="21" name="Inhaltsplatzhalter 5"/>
          <p:cNvSpPr>
            <a:spLocks noGrp="1"/>
          </p:cNvSpPr>
          <p:nvPr>
            <p:ph sz="quarter" idx="37" hasCustomPrompt="1"/>
          </p:nvPr>
        </p:nvSpPr>
        <p:spPr>
          <a:xfrm>
            <a:off x="6072013" y="2382838"/>
            <a:ext cx="2597150" cy="1957387"/>
          </a:xfrm>
          <a:prstGeom prst="hexagon">
            <a:avLst/>
          </a:prstGeom>
          <a:solidFill>
            <a:schemeClr val="accent4">
              <a:alpha val="30000"/>
            </a:schemeClr>
          </a:solidFill>
        </p:spPr>
        <p:txBody>
          <a:bodyPr/>
          <a:lstStyle/>
          <a:p>
            <a:pPr lvl="0"/>
            <a:r>
              <a:rPr lang="de-DE"/>
              <a:t>Inhalt</a:t>
            </a:r>
          </a:p>
        </p:txBody>
      </p:sp>
      <p:sp>
        <p:nvSpPr>
          <p:cNvPr id="22" name="Inhaltsplatzhalter 5"/>
          <p:cNvSpPr>
            <a:spLocks noGrp="1"/>
          </p:cNvSpPr>
          <p:nvPr>
            <p:ph sz="quarter" idx="38" hasCustomPrompt="1"/>
          </p:nvPr>
        </p:nvSpPr>
        <p:spPr>
          <a:xfrm>
            <a:off x="3277344" y="3450119"/>
            <a:ext cx="2597150" cy="1957387"/>
          </a:xfrm>
          <a:prstGeom prst="hexagon">
            <a:avLst/>
          </a:prstGeom>
          <a:solidFill>
            <a:schemeClr val="accent2">
              <a:alpha val="30000"/>
            </a:schemeClr>
          </a:solidFill>
        </p:spPr>
        <p:txBody>
          <a:bodyPr/>
          <a:lstStyle/>
          <a:p>
            <a:pPr lvl="0"/>
            <a:r>
              <a:rPr lang="de-DE"/>
              <a:t>Inhalt</a:t>
            </a:r>
          </a:p>
        </p:txBody>
      </p:sp>
      <p:sp>
        <p:nvSpPr>
          <p:cNvPr id="23" name="Inhaltsplatzhalter 5"/>
          <p:cNvSpPr>
            <a:spLocks noGrp="1"/>
          </p:cNvSpPr>
          <p:nvPr>
            <p:ph sz="quarter" idx="39" hasCustomPrompt="1"/>
          </p:nvPr>
        </p:nvSpPr>
        <p:spPr>
          <a:xfrm>
            <a:off x="8805257" y="3450119"/>
            <a:ext cx="2597150" cy="1957387"/>
          </a:xfrm>
          <a:prstGeom prst="hexagon">
            <a:avLst/>
          </a:prstGeom>
          <a:solidFill>
            <a:schemeClr val="accent5">
              <a:alpha val="30000"/>
            </a:schemeClr>
          </a:solidFill>
        </p:spPr>
        <p:txBody>
          <a:bodyPr/>
          <a:lstStyle/>
          <a:p>
            <a:pPr lvl="0"/>
            <a:r>
              <a:rPr lang="de-DE"/>
              <a:t>Inhalt</a:t>
            </a:r>
          </a:p>
        </p:txBody>
      </p:sp>
    </p:spTree>
    <p:extLst>
      <p:ext uri="{BB962C8B-B14F-4D97-AF65-F5344CB8AC3E}">
        <p14:creationId xmlns:p14="http://schemas.microsoft.com/office/powerpoint/2010/main" val="265464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665124" y="1844675"/>
            <a:ext cx="2596896" cy="431800"/>
          </a:xfrm>
        </p:spPr>
        <p:txBody>
          <a:bodyPr anchor="ctr">
            <a:normAutofit/>
          </a:bodyPr>
          <a:lstStyle>
            <a:lvl1pPr marL="0" indent="0" algn="ctr">
              <a:buNone/>
              <a:defRPr sz="2200">
                <a:solidFill>
                  <a:schemeClr val="tx2"/>
                </a:solidFill>
              </a:defRPr>
            </a:lvl1pPr>
          </a:lstStyle>
          <a:p>
            <a:pPr lvl="0"/>
            <a:r>
              <a:rPr lang="en-US" dirty="0"/>
              <a:t>Name Here</a:t>
            </a:r>
          </a:p>
        </p:txBody>
      </p:sp>
      <p:sp>
        <p:nvSpPr>
          <p:cNvPr id="35" name="Text Placeholder 29"/>
          <p:cNvSpPr>
            <a:spLocks noGrp="1"/>
          </p:cNvSpPr>
          <p:nvPr>
            <p:ph type="body" sz="quarter" idx="22" hasCustomPrompt="1"/>
          </p:nvPr>
        </p:nvSpPr>
        <p:spPr>
          <a:xfrm>
            <a:off x="665124" y="4462441"/>
            <a:ext cx="2596896" cy="431800"/>
          </a:xfrm>
        </p:spPr>
        <p:txBody>
          <a:bodyPr anchor="ctr">
            <a:normAutofit/>
          </a:bodyPr>
          <a:lstStyle>
            <a:lvl1pPr marL="0" indent="0" algn="ctr">
              <a:buNone/>
              <a:defRPr sz="1800">
                <a:solidFill>
                  <a:schemeClr val="tx2"/>
                </a:solidFill>
              </a:defRPr>
            </a:lvl1pPr>
          </a:lstStyle>
          <a:p>
            <a:pPr lvl="0"/>
            <a:r>
              <a:rPr lang="en-US" dirty="0"/>
              <a:t>Job Title Here</a:t>
            </a:r>
          </a:p>
        </p:txBody>
      </p:sp>
      <p:sp>
        <p:nvSpPr>
          <p:cNvPr id="41" name="Text Placeholder 29"/>
          <p:cNvSpPr>
            <a:spLocks noGrp="1"/>
          </p:cNvSpPr>
          <p:nvPr>
            <p:ph type="body" sz="quarter" idx="24" hasCustomPrompt="1"/>
          </p:nvPr>
        </p:nvSpPr>
        <p:spPr>
          <a:xfrm>
            <a:off x="3398622" y="2917727"/>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42" name="Text Placeholder 29"/>
          <p:cNvSpPr>
            <a:spLocks noGrp="1"/>
          </p:cNvSpPr>
          <p:nvPr>
            <p:ph type="body" sz="quarter" idx="25" hasCustomPrompt="1"/>
          </p:nvPr>
        </p:nvSpPr>
        <p:spPr>
          <a:xfrm>
            <a:off x="3398622" y="553549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49" name="Text Placeholder 29"/>
          <p:cNvSpPr>
            <a:spLocks noGrp="1"/>
          </p:cNvSpPr>
          <p:nvPr>
            <p:ph type="body" sz="quarter" idx="29" hasCustomPrompt="1"/>
          </p:nvPr>
        </p:nvSpPr>
        <p:spPr>
          <a:xfrm>
            <a:off x="6142408" y="1844675"/>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50" name="Text Placeholder 29"/>
          <p:cNvSpPr>
            <a:spLocks noGrp="1"/>
          </p:cNvSpPr>
          <p:nvPr>
            <p:ph type="body" sz="quarter" idx="30" hasCustomPrompt="1"/>
          </p:nvPr>
        </p:nvSpPr>
        <p:spPr>
          <a:xfrm>
            <a:off x="6142408" y="4462441"/>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55" name="Text Placeholder 29"/>
          <p:cNvSpPr>
            <a:spLocks noGrp="1"/>
          </p:cNvSpPr>
          <p:nvPr>
            <p:ph type="body" sz="quarter" idx="32" hasCustomPrompt="1"/>
          </p:nvPr>
        </p:nvSpPr>
        <p:spPr>
          <a:xfrm>
            <a:off x="8886194" y="2914587"/>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56" name="Text Placeholder 29"/>
          <p:cNvSpPr>
            <a:spLocks noGrp="1"/>
          </p:cNvSpPr>
          <p:nvPr>
            <p:ph type="body" sz="quarter" idx="33" hasCustomPrompt="1"/>
          </p:nvPr>
        </p:nvSpPr>
        <p:spPr>
          <a:xfrm>
            <a:off x="8886194" y="5532353"/>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8" name="Titel 7"/>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4"/>
          </p:nvPr>
        </p:nvSpPr>
        <p:spPr/>
        <p:txBody>
          <a:bodyPr/>
          <a:lstStyle/>
          <a:p>
            <a:endParaRPr lang="de-DE"/>
          </a:p>
        </p:txBody>
      </p:sp>
      <p:sp>
        <p:nvSpPr>
          <p:cNvPr id="3" name="Foliennummernplatzhalter 2"/>
          <p:cNvSpPr>
            <a:spLocks noGrp="1"/>
          </p:cNvSpPr>
          <p:nvPr>
            <p:ph type="sldNum" sz="quarter" idx="35"/>
          </p:nvPr>
        </p:nvSpPr>
        <p:spPr/>
        <p:txBody>
          <a:bodyPr/>
          <a:lstStyle/>
          <a:p>
            <a:fld id="{44EA10E1-56AB-0944-8D9A-7AFC910C18EC}" type="slidenum">
              <a:rPr lang="de-DE" smtClean="0"/>
              <a:pPr/>
              <a:t>‹Nr.›</a:t>
            </a:fld>
            <a:endParaRPr lang="de-DE"/>
          </a:p>
        </p:txBody>
      </p:sp>
      <p:sp>
        <p:nvSpPr>
          <p:cNvPr id="19" name="Inhaltsplatzhalter 4"/>
          <p:cNvSpPr>
            <a:spLocks noGrp="1"/>
          </p:cNvSpPr>
          <p:nvPr>
            <p:ph sz="quarter" idx="36" hasCustomPrompt="1"/>
          </p:nvPr>
        </p:nvSpPr>
        <p:spPr>
          <a:xfrm>
            <a:off x="664870" y="2384645"/>
            <a:ext cx="2597150" cy="1958026"/>
          </a:xfrm>
          <a:prstGeom prst="ellipse">
            <a:avLst/>
          </a:prstGeom>
          <a:solidFill>
            <a:schemeClr val="accent1">
              <a:alpha val="30000"/>
            </a:schemeClr>
          </a:solidFill>
        </p:spPr>
        <p:txBody>
          <a:bodyPr/>
          <a:lstStyle/>
          <a:p>
            <a:pPr lvl="0"/>
            <a:r>
              <a:rPr lang="de-DE"/>
              <a:t>Inhalt</a:t>
            </a:r>
          </a:p>
        </p:txBody>
      </p:sp>
      <p:sp>
        <p:nvSpPr>
          <p:cNvPr id="20" name="Inhaltsplatzhalter 4"/>
          <p:cNvSpPr>
            <a:spLocks noGrp="1"/>
          </p:cNvSpPr>
          <p:nvPr>
            <p:ph sz="quarter" idx="37" hasCustomPrompt="1"/>
          </p:nvPr>
        </p:nvSpPr>
        <p:spPr>
          <a:xfrm>
            <a:off x="6164799" y="2384645"/>
            <a:ext cx="2597150" cy="1958026"/>
          </a:xfrm>
          <a:prstGeom prst="ellipse">
            <a:avLst/>
          </a:prstGeom>
          <a:solidFill>
            <a:schemeClr val="accent4">
              <a:alpha val="30000"/>
            </a:schemeClr>
          </a:solidFill>
        </p:spPr>
        <p:txBody>
          <a:bodyPr/>
          <a:lstStyle/>
          <a:p>
            <a:pPr lvl="0"/>
            <a:r>
              <a:rPr lang="de-DE"/>
              <a:t>Inhalt</a:t>
            </a:r>
          </a:p>
        </p:txBody>
      </p:sp>
      <p:sp>
        <p:nvSpPr>
          <p:cNvPr id="23" name="Inhaltsplatzhalter 4"/>
          <p:cNvSpPr>
            <a:spLocks noGrp="1"/>
          </p:cNvSpPr>
          <p:nvPr>
            <p:ph sz="quarter" idx="38" hasCustomPrompt="1"/>
          </p:nvPr>
        </p:nvSpPr>
        <p:spPr>
          <a:xfrm>
            <a:off x="3396425" y="3452948"/>
            <a:ext cx="2597150" cy="1958026"/>
          </a:xfrm>
          <a:prstGeom prst="ellipse">
            <a:avLst/>
          </a:prstGeom>
          <a:solidFill>
            <a:schemeClr val="accent2">
              <a:alpha val="30000"/>
            </a:schemeClr>
          </a:solidFill>
        </p:spPr>
        <p:txBody>
          <a:bodyPr/>
          <a:lstStyle/>
          <a:p>
            <a:pPr lvl="0"/>
            <a:r>
              <a:rPr lang="de-DE"/>
              <a:t>Inhalt</a:t>
            </a:r>
          </a:p>
        </p:txBody>
      </p:sp>
      <p:sp>
        <p:nvSpPr>
          <p:cNvPr id="24" name="Inhaltsplatzhalter 4"/>
          <p:cNvSpPr>
            <a:spLocks noGrp="1"/>
          </p:cNvSpPr>
          <p:nvPr>
            <p:ph sz="quarter" idx="39" hasCustomPrompt="1"/>
          </p:nvPr>
        </p:nvSpPr>
        <p:spPr>
          <a:xfrm>
            <a:off x="8896354" y="3452948"/>
            <a:ext cx="2597150" cy="1958026"/>
          </a:xfrm>
          <a:prstGeom prst="ellipse">
            <a:avLst/>
          </a:prstGeom>
          <a:solidFill>
            <a:schemeClr val="accent5">
              <a:alpha val="30000"/>
            </a:schemeClr>
          </a:solidFill>
        </p:spPr>
        <p:txBody>
          <a:bodyPr/>
          <a:lstStyle/>
          <a:p>
            <a:pPr lvl="0"/>
            <a:r>
              <a:rPr lang="de-DE"/>
              <a:t>Inhalt</a:t>
            </a:r>
          </a:p>
        </p:txBody>
      </p:sp>
    </p:spTree>
    <p:extLst>
      <p:ext uri="{BB962C8B-B14F-4D97-AF65-F5344CB8AC3E}">
        <p14:creationId xmlns:p14="http://schemas.microsoft.com/office/powerpoint/2010/main" val="4169171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334963" y="1848419"/>
            <a:ext cx="2596896" cy="431800"/>
          </a:xfrm>
        </p:spPr>
        <p:txBody>
          <a:bodyPr anchor="ctr">
            <a:normAutofit/>
          </a:bodyPr>
          <a:lstStyle>
            <a:lvl1pPr marL="0" indent="0" algn="ctr">
              <a:buNone/>
              <a:defRPr sz="2200">
                <a:solidFill>
                  <a:schemeClr val="tx2"/>
                </a:solidFill>
              </a:defRPr>
            </a:lvl1pPr>
          </a:lstStyle>
          <a:p>
            <a:pPr lvl="0"/>
            <a:r>
              <a:rPr lang="en-US" dirty="0"/>
              <a:t>Name Here</a:t>
            </a:r>
          </a:p>
        </p:txBody>
      </p:sp>
      <p:sp>
        <p:nvSpPr>
          <p:cNvPr id="53" name="Text Placeholder 29"/>
          <p:cNvSpPr>
            <a:spLocks noGrp="1"/>
          </p:cNvSpPr>
          <p:nvPr>
            <p:ph type="body" sz="quarter" idx="20" hasCustomPrompt="1"/>
          </p:nvPr>
        </p:nvSpPr>
        <p:spPr>
          <a:xfrm>
            <a:off x="9260142" y="1848419"/>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59" name="Text Placeholder 29"/>
          <p:cNvSpPr>
            <a:spLocks noGrp="1"/>
          </p:cNvSpPr>
          <p:nvPr>
            <p:ph type="body" sz="quarter" idx="22" hasCustomPrompt="1"/>
          </p:nvPr>
        </p:nvSpPr>
        <p:spPr>
          <a:xfrm>
            <a:off x="6285083" y="1848419"/>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62" name="Text Placeholder 29"/>
          <p:cNvSpPr>
            <a:spLocks noGrp="1"/>
          </p:cNvSpPr>
          <p:nvPr>
            <p:ph type="body" sz="quarter" idx="24" hasCustomPrompt="1"/>
          </p:nvPr>
        </p:nvSpPr>
        <p:spPr>
          <a:xfrm>
            <a:off x="3310023" y="1848419"/>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69" name="Text Placeholder 29"/>
          <p:cNvSpPr>
            <a:spLocks noGrp="1"/>
          </p:cNvSpPr>
          <p:nvPr>
            <p:ph type="body" sz="quarter" idx="26" hasCustomPrompt="1"/>
          </p:nvPr>
        </p:nvSpPr>
        <p:spPr>
          <a:xfrm>
            <a:off x="334963" y="4291605"/>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72" name="Text Placeholder 29"/>
          <p:cNvSpPr>
            <a:spLocks noGrp="1"/>
          </p:cNvSpPr>
          <p:nvPr>
            <p:ph type="body" sz="quarter" idx="28" hasCustomPrompt="1"/>
          </p:nvPr>
        </p:nvSpPr>
        <p:spPr>
          <a:xfrm>
            <a:off x="9260142" y="429160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5" name="Text Placeholder 29"/>
          <p:cNvSpPr>
            <a:spLocks noGrp="1"/>
          </p:cNvSpPr>
          <p:nvPr>
            <p:ph type="body" sz="quarter" idx="30" hasCustomPrompt="1"/>
          </p:nvPr>
        </p:nvSpPr>
        <p:spPr>
          <a:xfrm>
            <a:off x="6334946" y="4291605"/>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78" name="Text Placeholder 29"/>
          <p:cNvSpPr>
            <a:spLocks noGrp="1"/>
          </p:cNvSpPr>
          <p:nvPr>
            <p:ph type="body" sz="quarter" idx="32" hasCustomPrompt="1"/>
          </p:nvPr>
        </p:nvSpPr>
        <p:spPr>
          <a:xfrm>
            <a:off x="3397340" y="4291605"/>
            <a:ext cx="2596896" cy="431800"/>
          </a:xfrm>
        </p:spPr>
        <p:txBody>
          <a:bodyPr anchor="ctr">
            <a:normAutofit/>
          </a:bodyPr>
          <a:lstStyle>
            <a:lvl1pPr marL="0" indent="0" algn="ctr">
              <a:buNone/>
              <a:defRPr sz="2200">
                <a:solidFill>
                  <a:schemeClr val="tx2"/>
                </a:solidFill>
              </a:defRPr>
            </a:lvl1pPr>
          </a:lstStyle>
          <a:p>
            <a:pPr lvl="0"/>
            <a:r>
              <a:rPr lang="en-US"/>
              <a:t>Name Here</a:t>
            </a:r>
          </a:p>
        </p:txBody>
      </p:sp>
      <p:sp>
        <p:nvSpPr>
          <p:cNvPr id="8" name="Titel 7"/>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3"/>
          </p:nvPr>
        </p:nvSpPr>
        <p:spPr/>
        <p:txBody>
          <a:bodyPr/>
          <a:lstStyle/>
          <a:p>
            <a:endParaRPr lang="de-DE"/>
          </a:p>
        </p:txBody>
      </p:sp>
      <p:sp>
        <p:nvSpPr>
          <p:cNvPr id="3" name="Foliennummernplatzhalter 2"/>
          <p:cNvSpPr>
            <a:spLocks noGrp="1"/>
          </p:cNvSpPr>
          <p:nvPr>
            <p:ph type="sldNum" sz="quarter" idx="34"/>
          </p:nvPr>
        </p:nvSpPr>
        <p:spPr/>
        <p:txBody>
          <a:bodyPr/>
          <a:lstStyle/>
          <a:p>
            <a:fld id="{44EA10E1-56AB-0944-8D9A-7AFC910C18EC}" type="slidenum">
              <a:rPr lang="de-DE" smtClean="0"/>
              <a:pPr/>
              <a:t>‹Nr.›</a:t>
            </a:fld>
            <a:endParaRPr lang="de-DE"/>
          </a:p>
        </p:txBody>
      </p:sp>
      <p:sp>
        <p:nvSpPr>
          <p:cNvPr id="22" name="Inhaltsplatzhalter 4"/>
          <p:cNvSpPr>
            <a:spLocks noGrp="1"/>
          </p:cNvSpPr>
          <p:nvPr>
            <p:ph sz="quarter" idx="36" hasCustomPrompt="1"/>
          </p:nvPr>
        </p:nvSpPr>
        <p:spPr>
          <a:xfrm>
            <a:off x="712872" y="2285707"/>
            <a:ext cx="1842960" cy="1843200"/>
          </a:xfrm>
          <a:prstGeom prst="ellipse">
            <a:avLst/>
          </a:prstGeom>
          <a:solidFill>
            <a:schemeClr val="accent1">
              <a:alpha val="30000"/>
            </a:schemeClr>
          </a:solidFill>
        </p:spPr>
        <p:txBody>
          <a:bodyPr/>
          <a:lstStyle/>
          <a:p>
            <a:pPr lvl="0"/>
            <a:r>
              <a:rPr lang="de-DE"/>
              <a:t>Inhalt</a:t>
            </a:r>
          </a:p>
        </p:txBody>
      </p:sp>
      <p:sp>
        <p:nvSpPr>
          <p:cNvPr id="23" name="Inhaltsplatzhalter 4"/>
          <p:cNvSpPr>
            <a:spLocks noGrp="1"/>
          </p:cNvSpPr>
          <p:nvPr>
            <p:ph sz="quarter" idx="37" hasCustomPrompt="1"/>
          </p:nvPr>
        </p:nvSpPr>
        <p:spPr>
          <a:xfrm>
            <a:off x="3711923" y="2285707"/>
            <a:ext cx="1842960" cy="1843200"/>
          </a:xfrm>
          <a:prstGeom prst="ellipse">
            <a:avLst/>
          </a:prstGeom>
          <a:solidFill>
            <a:schemeClr val="accent1">
              <a:alpha val="30000"/>
            </a:schemeClr>
          </a:solidFill>
        </p:spPr>
        <p:txBody>
          <a:bodyPr/>
          <a:lstStyle/>
          <a:p>
            <a:pPr lvl="0"/>
            <a:r>
              <a:rPr lang="de-DE"/>
              <a:t>Inhalt</a:t>
            </a:r>
          </a:p>
        </p:txBody>
      </p:sp>
      <p:sp>
        <p:nvSpPr>
          <p:cNvPr id="24" name="Inhaltsplatzhalter 4"/>
          <p:cNvSpPr>
            <a:spLocks noGrp="1"/>
          </p:cNvSpPr>
          <p:nvPr>
            <p:ph sz="quarter" idx="38" hasCustomPrompt="1"/>
          </p:nvPr>
        </p:nvSpPr>
        <p:spPr>
          <a:xfrm>
            <a:off x="6649160" y="2285707"/>
            <a:ext cx="1842960" cy="1843200"/>
          </a:xfrm>
          <a:prstGeom prst="ellipse">
            <a:avLst/>
          </a:prstGeom>
          <a:solidFill>
            <a:schemeClr val="accent1">
              <a:alpha val="30000"/>
            </a:schemeClr>
          </a:solidFill>
        </p:spPr>
        <p:txBody>
          <a:bodyPr/>
          <a:lstStyle/>
          <a:p>
            <a:pPr lvl="0"/>
            <a:r>
              <a:rPr lang="de-DE"/>
              <a:t>Inhalt</a:t>
            </a:r>
          </a:p>
        </p:txBody>
      </p:sp>
      <p:sp>
        <p:nvSpPr>
          <p:cNvPr id="25" name="Inhaltsplatzhalter 4"/>
          <p:cNvSpPr>
            <a:spLocks noGrp="1"/>
          </p:cNvSpPr>
          <p:nvPr>
            <p:ph sz="quarter" idx="39" hasCustomPrompt="1"/>
          </p:nvPr>
        </p:nvSpPr>
        <p:spPr>
          <a:xfrm>
            <a:off x="9648211" y="2285707"/>
            <a:ext cx="1842960" cy="1843200"/>
          </a:xfrm>
          <a:prstGeom prst="ellipse">
            <a:avLst/>
          </a:prstGeom>
          <a:solidFill>
            <a:schemeClr val="accent1">
              <a:alpha val="30000"/>
            </a:schemeClr>
          </a:solidFill>
        </p:spPr>
        <p:txBody>
          <a:bodyPr/>
          <a:lstStyle/>
          <a:p>
            <a:pPr lvl="0"/>
            <a:r>
              <a:rPr lang="de-DE"/>
              <a:t>Inhalt</a:t>
            </a:r>
          </a:p>
        </p:txBody>
      </p:sp>
      <p:sp>
        <p:nvSpPr>
          <p:cNvPr id="26" name="Inhaltsplatzhalter 4"/>
          <p:cNvSpPr>
            <a:spLocks noGrp="1"/>
          </p:cNvSpPr>
          <p:nvPr>
            <p:ph sz="quarter" idx="40" hasCustomPrompt="1"/>
          </p:nvPr>
        </p:nvSpPr>
        <p:spPr>
          <a:xfrm>
            <a:off x="712872" y="4724107"/>
            <a:ext cx="1842960" cy="1843200"/>
          </a:xfrm>
          <a:prstGeom prst="ellipse">
            <a:avLst/>
          </a:prstGeom>
          <a:solidFill>
            <a:schemeClr val="accent1">
              <a:alpha val="30000"/>
            </a:schemeClr>
          </a:solidFill>
        </p:spPr>
        <p:txBody>
          <a:bodyPr/>
          <a:lstStyle/>
          <a:p>
            <a:pPr lvl="0"/>
            <a:r>
              <a:rPr lang="de-DE"/>
              <a:t>Inhalt</a:t>
            </a:r>
          </a:p>
        </p:txBody>
      </p:sp>
      <p:sp>
        <p:nvSpPr>
          <p:cNvPr id="27" name="Inhaltsplatzhalter 4"/>
          <p:cNvSpPr>
            <a:spLocks noGrp="1"/>
          </p:cNvSpPr>
          <p:nvPr>
            <p:ph sz="quarter" idx="41" hasCustomPrompt="1"/>
          </p:nvPr>
        </p:nvSpPr>
        <p:spPr>
          <a:xfrm>
            <a:off x="3711923" y="4724107"/>
            <a:ext cx="1842960" cy="1843200"/>
          </a:xfrm>
          <a:prstGeom prst="ellipse">
            <a:avLst/>
          </a:prstGeom>
          <a:solidFill>
            <a:schemeClr val="accent1">
              <a:alpha val="30000"/>
            </a:schemeClr>
          </a:solidFill>
        </p:spPr>
        <p:txBody>
          <a:bodyPr/>
          <a:lstStyle/>
          <a:p>
            <a:pPr lvl="0"/>
            <a:r>
              <a:rPr lang="de-DE"/>
              <a:t>Inhalt</a:t>
            </a:r>
          </a:p>
        </p:txBody>
      </p:sp>
      <p:sp>
        <p:nvSpPr>
          <p:cNvPr id="28" name="Inhaltsplatzhalter 4"/>
          <p:cNvSpPr>
            <a:spLocks noGrp="1"/>
          </p:cNvSpPr>
          <p:nvPr>
            <p:ph sz="quarter" idx="42" hasCustomPrompt="1"/>
          </p:nvPr>
        </p:nvSpPr>
        <p:spPr>
          <a:xfrm>
            <a:off x="6649160" y="4724107"/>
            <a:ext cx="1842960" cy="1843200"/>
          </a:xfrm>
          <a:prstGeom prst="ellipse">
            <a:avLst/>
          </a:prstGeom>
          <a:solidFill>
            <a:schemeClr val="accent1">
              <a:alpha val="30000"/>
            </a:schemeClr>
          </a:solidFill>
        </p:spPr>
        <p:txBody>
          <a:bodyPr/>
          <a:lstStyle/>
          <a:p>
            <a:pPr lvl="0"/>
            <a:r>
              <a:rPr lang="de-DE"/>
              <a:t>Inhalt</a:t>
            </a:r>
          </a:p>
        </p:txBody>
      </p:sp>
      <p:sp>
        <p:nvSpPr>
          <p:cNvPr id="29" name="Inhaltsplatzhalter 4"/>
          <p:cNvSpPr>
            <a:spLocks noGrp="1"/>
          </p:cNvSpPr>
          <p:nvPr>
            <p:ph sz="quarter" idx="43" hasCustomPrompt="1"/>
          </p:nvPr>
        </p:nvSpPr>
        <p:spPr>
          <a:xfrm>
            <a:off x="9648211" y="4724107"/>
            <a:ext cx="1842960" cy="1843200"/>
          </a:xfrm>
          <a:prstGeom prst="ellipse">
            <a:avLst/>
          </a:prstGeom>
          <a:solidFill>
            <a:schemeClr val="accent1">
              <a:alpha val="30000"/>
            </a:schemeClr>
          </a:solidFill>
        </p:spPr>
        <p:txBody>
          <a:bodyPr/>
          <a:lstStyle/>
          <a:p>
            <a:pPr lvl="0"/>
            <a:r>
              <a:rPr lang="de-DE"/>
              <a:t>Inhalt</a:t>
            </a:r>
          </a:p>
        </p:txBody>
      </p:sp>
    </p:spTree>
    <p:extLst>
      <p:ext uri="{BB962C8B-B14F-4D97-AF65-F5344CB8AC3E}">
        <p14:creationId xmlns:p14="http://schemas.microsoft.com/office/powerpoint/2010/main" val="1168557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17" name="Rectangle 16"/>
          <p:cNvSpPr/>
          <p:nvPr userDrawn="1"/>
        </p:nvSpPr>
        <p:spPr>
          <a:xfrm>
            <a:off x="354775" y="3381481"/>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chemeClr val="accent1"/>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chemeClr val="accent2"/>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chemeClr val="accent4"/>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chemeClr val="accent5"/>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chemeClr val="tx2"/>
                </a:solidFill>
              </a:defRPr>
            </a:lvl1pPr>
          </a:lstStyle>
          <a:p>
            <a:pPr lvl="0"/>
            <a:r>
              <a:rPr lang="en-US" dirty="0"/>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l">
              <a:buNone/>
              <a:defRPr sz="1600">
                <a:solidFill>
                  <a:schemeClr val="tx2"/>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
        <p:nvSpPr>
          <p:cNvPr id="6" name="Inhaltsplatzhalter 5"/>
          <p:cNvSpPr>
            <a:spLocks noGrp="1"/>
          </p:cNvSpPr>
          <p:nvPr>
            <p:ph sz="quarter" idx="32" hasCustomPrompt="1"/>
          </p:nvPr>
        </p:nvSpPr>
        <p:spPr>
          <a:xfrm>
            <a:off x="355473" y="1840498"/>
            <a:ext cx="2594441" cy="1536700"/>
          </a:xfrm>
          <a:solidFill>
            <a:schemeClr val="accent1">
              <a:alpha val="30000"/>
            </a:schemeClr>
          </a:solidFill>
        </p:spPr>
        <p:txBody>
          <a:bodyPr/>
          <a:lstStyle/>
          <a:p>
            <a:pPr lvl="0"/>
            <a:r>
              <a:rPr lang="de-DE"/>
              <a:t>Inhalt</a:t>
            </a:r>
          </a:p>
        </p:txBody>
      </p:sp>
      <p:sp>
        <p:nvSpPr>
          <p:cNvPr id="27" name="Inhaltsplatzhalter 5"/>
          <p:cNvSpPr>
            <a:spLocks noGrp="1"/>
          </p:cNvSpPr>
          <p:nvPr>
            <p:ph sz="quarter" idx="33" hasCustomPrompt="1"/>
          </p:nvPr>
        </p:nvSpPr>
        <p:spPr>
          <a:xfrm>
            <a:off x="3318045" y="1844675"/>
            <a:ext cx="2593721" cy="1536700"/>
          </a:xfrm>
          <a:solidFill>
            <a:schemeClr val="accent2">
              <a:alpha val="30000"/>
            </a:schemeClr>
          </a:solidFill>
        </p:spPr>
        <p:txBody>
          <a:bodyPr/>
          <a:lstStyle/>
          <a:p>
            <a:pPr lvl="0"/>
            <a:r>
              <a:rPr lang="de-DE"/>
              <a:t>Inhalt</a:t>
            </a:r>
          </a:p>
        </p:txBody>
      </p:sp>
      <p:sp>
        <p:nvSpPr>
          <p:cNvPr id="28" name="Inhaltsplatzhalter 5"/>
          <p:cNvSpPr>
            <a:spLocks noGrp="1"/>
          </p:cNvSpPr>
          <p:nvPr>
            <p:ph sz="quarter" idx="34" hasCustomPrompt="1"/>
          </p:nvPr>
        </p:nvSpPr>
        <p:spPr>
          <a:xfrm>
            <a:off x="6278140" y="1844675"/>
            <a:ext cx="2593721" cy="1536700"/>
          </a:xfrm>
          <a:solidFill>
            <a:schemeClr val="accent4">
              <a:alpha val="30000"/>
            </a:schemeClr>
          </a:solidFill>
        </p:spPr>
        <p:txBody>
          <a:bodyPr/>
          <a:lstStyle/>
          <a:p>
            <a:pPr lvl="0"/>
            <a:r>
              <a:rPr lang="de-DE"/>
              <a:t>Inhalt</a:t>
            </a:r>
          </a:p>
        </p:txBody>
      </p:sp>
      <p:sp>
        <p:nvSpPr>
          <p:cNvPr id="41" name="Inhaltsplatzhalter 5"/>
          <p:cNvSpPr>
            <a:spLocks noGrp="1"/>
          </p:cNvSpPr>
          <p:nvPr>
            <p:ph sz="quarter" idx="35" hasCustomPrompt="1"/>
          </p:nvPr>
        </p:nvSpPr>
        <p:spPr>
          <a:xfrm>
            <a:off x="9238235" y="1844675"/>
            <a:ext cx="2593721" cy="1536700"/>
          </a:xfrm>
          <a:solidFill>
            <a:schemeClr val="accent5">
              <a:alpha val="30000"/>
            </a:schemeClr>
          </a:solidFill>
        </p:spPr>
        <p:txBody>
          <a:bodyPr/>
          <a:lstStyle/>
          <a:p>
            <a:pPr lvl="0"/>
            <a:r>
              <a:rPr lang="de-DE"/>
              <a:t>Inhalt</a:t>
            </a:r>
          </a:p>
        </p:txBody>
      </p:sp>
    </p:spTree>
    <p:extLst>
      <p:ext uri="{BB962C8B-B14F-4D97-AF65-F5344CB8AC3E}">
        <p14:creationId xmlns:p14="http://schemas.microsoft.com/office/powerpoint/2010/main" val="2775339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17" name="Rectangle 16"/>
          <p:cNvSpPr/>
          <p:nvPr userDrawn="1"/>
        </p:nvSpPr>
        <p:spPr>
          <a:xfrm>
            <a:off x="354775" y="5184989"/>
            <a:ext cx="509128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06219" y="3175785"/>
            <a:ext cx="25488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346756"/>
            <a:ext cx="5091284" cy="431800"/>
          </a:xfrm>
        </p:spPr>
        <p:txBody>
          <a:bodyPr anchor="ctr">
            <a:normAutofit/>
          </a:bodyPr>
          <a:lstStyle>
            <a:lvl1pPr marL="0" indent="0" algn="ctr">
              <a:buNone/>
              <a:defRPr sz="3200">
                <a:solidFill>
                  <a:schemeClr val="accent1"/>
                </a:solidFill>
              </a:defRPr>
            </a:lvl1pPr>
          </a:lstStyle>
          <a:p>
            <a:pPr lvl="0"/>
            <a:r>
              <a:rPr lang="en-US" dirty="0"/>
              <a:t>Name Here</a:t>
            </a:r>
          </a:p>
        </p:txBody>
      </p:sp>
      <p:sp>
        <p:nvSpPr>
          <p:cNvPr id="32" name="Text Placeholder 29"/>
          <p:cNvSpPr>
            <a:spLocks noGrp="1"/>
          </p:cNvSpPr>
          <p:nvPr>
            <p:ph type="body" sz="quarter" idx="19" hasCustomPrompt="1"/>
          </p:nvPr>
        </p:nvSpPr>
        <p:spPr>
          <a:xfrm>
            <a:off x="6106219" y="3271143"/>
            <a:ext cx="2548800" cy="438750"/>
          </a:xfrm>
        </p:spPr>
        <p:txBody>
          <a:bodyPr anchor="ctr">
            <a:normAutofit/>
          </a:bodyPr>
          <a:lstStyle>
            <a:lvl1pPr marL="0" indent="0" algn="ctr">
              <a:buNone/>
              <a:defRPr sz="2000">
                <a:solidFill>
                  <a:schemeClr val="accent2"/>
                </a:solidFill>
              </a:defRPr>
            </a:lvl1pPr>
          </a:lstStyle>
          <a:p>
            <a:pPr lvl="0"/>
            <a:r>
              <a:rPr lang="en-US" dirty="0"/>
              <a:t>Name Here</a:t>
            </a:r>
          </a:p>
        </p:txBody>
      </p:sp>
      <p:sp>
        <p:nvSpPr>
          <p:cNvPr id="35" name="Text Placeholder 29"/>
          <p:cNvSpPr>
            <a:spLocks noGrp="1"/>
          </p:cNvSpPr>
          <p:nvPr>
            <p:ph type="body" sz="quarter" idx="22" hasCustomPrompt="1"/>
          </p:nvPr>
        </p:nvSpPr>
        <p:spPr>
          <a:xfrm>
            <a:off x="354775" y="5744374"/>
            <a:ext cx="5091284" cy="431800"/>
          </a:xfrm>
        </p:spPr>
        <p:txBody>
          <a:bodyPr anchor="ctr">
            <a:noAutofit/>
          </a:bodyPr>
          <a:lstStyle>
            <a:lvl1pPr marL="0" indent="0" algn="ctr">
              <a:buNone/>
              <a:defRPr sz="2800">
                <a:solidFill>
                  <a:schemeClr val="tx2"/>
                </a:solidFill>
              </a:defRPr>
            </a:lvl1pPr>
          </a:lstStyle>
          <a:p>
            <a:pPr lvl="0"/>
            <a:r>
              <a:rPr lang="en-US" dirty="0"/>
              <a:t>Job Title Here</a:t>
            </a:r>
          </a:p>
        </p:txBody>
      </p:sp>
      <p:sp>
        <p:nvSpPr>
          <p:cNvPr id="36" name="Text Placeholder 29"/>
          <p:cNvSpPr>
            <a:spLocks noGrp="1"/>
          </p:cNvSpPr>
          <p:nvPr>
            <p:ph type="body" sz="quarter" idx="23" hasCustomPrompt="1"/>
          </p:nvPr>
        </p:nvSpPr>
        <p:spPr>
          <a:xfrm>
            <a:off x="6106219" y="3579600"/>
            <a:ext cx="2548800" cy="431800"/>
          </a:xfrm>
        </p:spPr>
        <p:txBody>
          <a:bodyPr anchor="ctr">
            <a:normAutofit/>
          </a:bodyPr>
          <a:lstStyle>
            <a:lvl1pPr marL="0" indent="0" algn="ctr">
              <a:buNone/>
              <a:defRPr sz="1600">
                <a:solidFill>
                  <a:schemeClr val="tx2"/>
                </a:solidFill>
              </a:defRPr>
            </a:lvl1pPr>
          </a:lstStyle>
          <a:p>
            <a:pPr lvl="0"/>
            <a:r>
              <a:rPr lang="en-US" dirty="0"/>
              <a:t>Job Title Here</a:t>
            </a:r>
          </a:p>
        </p:txBody>
      </p:sp>
      <p:sp>
        <p:nvSpPr>
          <p:cNvPr id="46" name="Rectangle 45"/>
          <p:cNvSpPr>
            <a:spLocks/>
          </p:cNvSpPr>
          <p:nvPr userDrawn="1"/>
        </p:nvSpPr>
        <p:spPr>
          <a:xfrm>
            <a:off x="6101751" y="5411050"/>
            <a:ext cx="25488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01751" y="5506408"/>
            <a:ext cx="2548800" cy="438750"/>
          </a:xfrm>
        </p:spPr>
        <p:txBody>
          <a:bodyPr anchor="ctr">
            <a:normAutofit/>
          </a:bodyPr>
          <a:lstStyle>
            <a:lvl1pPr marL="0" indent="0" algn="ctr">
              <a:buNone/>
              <a:defRPr sz="2000">
                <a:solidFill>
                  <a:schemeClr val="accent4"/>
                </a:solidFill>
              </a:defRPr>
            </a:lvl1pPr>
          </a:lstStyle>
          <a:p>
            <a:pPr lvl="0"/>
            <a:r>
              <a:rPr lang="en-US" dirty="0"/>
              <a:t>Name Here</a:t>
            </a:r>
          </a:p>
        </p:txBody>
      </p:sp>
      <p:sp>
        <p:nvSpPr>
          <p:cNvPr id="48" name="Text Placeholder 29"/>
          <p:cNvSpPr>
            <a:spLocks noGrp="1"/>
          </p:cNvSpPr>
          <p:nvPr>
            <p:ph type="body" sz="quarter" idx="26" hasCustomPrompt="1"/>
          </p:nvPr>
        </p:nvSpPr>
        <p:spPr>
          <a:xfrm>
            <a:off x="6106111" y="5814865"/>
            <a:ext cx="2548800" cy="431800"/>
          </a:xfrm>
        </p:spPr>
        <p:txBody>
          <a:bodyPr anchor="ctr">
            <a:normAutofit/>
          </a:bodyPr>
          <a:lstStyle>
            <a:lvl1pPr marL="0" indent="0" algn="ctr">
              <a:buNone/>
              <a:defRPr sz="1600">
                <a:solidFill>
                  <a:schemeClr val="tx2"/>
                </a:solidFill>
              </a:defRPr>
            </a:lvl1pPr>
          </a:lstStyle>
          <a:p>
            <a:pPr lvl="0"/>
            <a:r>
              <a:rPr lang="en-US" dirty="0"/>
              <a:t>Job Title Here</a:t>
            </a:r>
          </a:p>
        </p:txBody>
      </p:sp>
      <p:sp>
        <p:nvSpPr>
          <p:cNvPr id="50" name="Rectangle 49"/>
          <p:cNvSpPr/>
          <p:nvPr userDrawn="1"/>
        </p:nvSpPr>
        <p:spPr>
          <a:xfrm>
            <a:off x="9306619" y="3175785"/>
            <a:ext cx="25488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06619" y="3271143"/>
            <a:ext cx="2548800" cy="438750"/>
          </a:xfrm>
        </p:spPr>
        <p:txBody>
          <a:bodyPr anchor="ctr">
            <a:normAutofit/>
          </a:bodyPr>
          <a:lstStyle>
            <a:lvl1pPr marL="0" indent="0" algn="ctr">
              <a:buNone/>
              <a:defRPr sz="2000">
                <a:solidFill>
                  <a:schemeClr val="accent3"/>
                </a:solidFill>
              </a:defRPr>
            </a:lvl1pPr>
          </a:lstStyle>
          <a:p>
            <a:pPr lvl="0"/>
            <a:r>
              <a:rPr lang="en-US"/>
              <a:t>Name Here</a:t>
            </a:r>
          </a:p>
        </p:txBody>
      </p:sp>
      <p:sp>
        <p:nvSpPr>
          <p:cNvPr id="52" name="Text Placeholder 29"/>
          <p:cNvSpPr>
            <a:spLocks noGrp="1"/>
          </p:cNvSpPr>
          <p:nvPr>
            <p:ph type="body" sz="quarter" idx="29" hasCustomPrompt="1"/>
          </p:nvPr>
        </p:nvSpPr>
        <p:spPr>
          <a:xfrm>
            <a:off x="9306619" y="3579600"/>
            <a:ext cx="2548800" cy="431800"/>
          </a:xfrm>
        </p:spPr>
        <p:txBody>
          <a:bodyPr anchor="ctr">
            <a:normAutofit/>
          </a:bodyPr>
          <a:lstStyle>
            <a:lvl1pPr marL="0" indent="0" algn="ctr">
              <a:buNone/>
              <a:defRPr sz="1600">
                <a:solidFill>
                  <a:schemeClr val="tx2"/>
                </a:solidFill>
              </a:defRPr>
            </a:lvl1pPr>
          </a:lstStyle>
          <a:p>
            <a:pPr lvl="0"/>
            <a:r>
              <a:rPr lang="en-US"/>
              <a:t>Job Title Here</a:t>
            </a:r>
          </a:p>
        </p:txBody>
      </p:sp>
      <p:sp>
        <p:nvSpPr>
          <p:cNvPr id="54" name="Rectangle 53"/>
          <p:cNvSpPr>
            <a:spLocks/>
          </p:cNvSpPr>
          <p:nvPr userDrawn="1"/>
        </p:nvSpPr>
        <p:spPr>
          <a:xfrm>
            <a:off x="9302151" y="5411050"/>
            <a:ext cx="25488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02151" y="5506408"/>
            <a:ext cx="2548800" cy="438750"/>
          </a:xfrm>
        </p:spPr>
        <p:txBody>
          <a:bodyPr anchor="ctr">
            <a:normAutofit/>
          </a:bodyPr>
          <a:lstStyle>
            <a:lvl1pPr marL="0" indent="0" algn="ctr">
              <a:buNone/>
              <a:defRPr sz="2000">
                <a:solidFill>
                  <a:schemeClr val="accent5"/>
                </a:solidFill>
              </a:defRPr>
            </a:lvl1pPr>
          </a:lstStyle>
          <a:p>
            <a:pPr lvl="0"/>
            <a:r>
              <a:rPr lang="en-US" dirty="0"/>
              <a:t>Name Here</a:t>
            </a:r>
          </a:p>
        </p:txBody>
      </p:sp>
      <p:sp>
        <p:nvSpPr>
          <p:cNvPr id="56" name="Text Placeholder 29"/>
          <p:cNvSpPr>
            <a:spLocks noGrp="1"/>
          </p:cNvSpPr>
          <p:nvPr>
            <p:ph type="body" sz="quarter" idx="32" hasCustomPrompt="1"/>
          </p:nvPr>
        </p:nvSpPr>
        <p:spPr>
          <a:xfrm>
            <a:off x="9306511" y="5814865"/>
            <a:ext cx="2548800" cy="431800"/>
          </a:xfrm>
        </p:spPr>
        <p:txBody>
          <a:bodyPr anchor="ctr">
            <a:normAutofit/>
          </a:bodyPr>
          <a:lstStyle>
            <a:lvl1pPr marL="0" indent="0" algn="ctr">
              <a:buNone/>
              <a:defRPr sz="1600">
                <a:solidFill>
                  <a:schemeClr val="tx2"/>
                </a:solidFill>
              </a:defRPr>
            </a:lvl1pPr>
          </a:lstStyle>
          <a:p>
            <a:pPr lvl="0"/>
            <a:r>
              <a:rPr lang="en-US"/>
              <a:t>Job Title Here</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3"/>
          </p:nvPr>
        </p:nvSpPr>
        <p:spPr/>
        <p:txBody>
          <a:bodyPr/>
          <a:lstStyle/>
          <a:p>
            <a:endParaRPr lang="de-DE"/>
          </a:p>
        </p:txBody>
      </p:sp>
      <p:sp>
        <p:nvSpPr>
          <p:cNvPr id="4" name="Foliennummernplatzhalter 3"/>
          <p:cNvSpPr>
            <a:spLocks noGrp="1"/>
          </p:cNvSpPr>
          <p:nvPr>
            <p:ph type="sldNum" sz="quarter" idx="34"/>
          </p:nvPr>
        </p:nvSpPr>
        <p:spPr/>
        <p:txBody>
          <a:bodyPr/>
          <a:lstStyle/>
          <a:p>
            <a:fld id="{44EA10E1-56AB-0944-8D9A-7AFC910C18EC}" type="slidenum">
              <a:rPr lang="de-DE" smtClean="0"/>
              <a:pPr/>
              <a:t>‹Nr.›</a:t>
            </a:fld>
            <a:endParaRPr lang="de-DE"/>
          </a:p>
        </p:txBody>
      </p:sp>
      <p:sp>
        <p:nvSpPr>
          <p:cNvPr id="25" name="Inhaltsplatzhalter 5"/>
          <p:cNvSpPr>
            <a:spLocks noGrp="1"/>
          </p:cNvSpPr>
          <p:nvPr>
            <p:ph sz="quarter" idx="35" hasCustomPrompt="1"/>
          </p:nvPr>
        </p:nvSpPr>
        <p:spPr>
          <a:xfrm>
            <a:off x="355473" y="1840497"/>
            <a:ext cx="5090586" cy="3344491"/>
          </a:xfrm>
          <a:solidFill>
            <a:schemeClr val="accent1">
              <a:alpha val="30000"/>
            </a:schemeClr>
          </a:solidFill>
        </p:spPr>
        <p:txBody>
          <a:bodyPr/>
          <a:lstStyle/>
          <a:p>
            <a:pPr lvl="0"/>
            <a:r>
              <a:rPr lang="de-DE"/>
              <a:t>Inhalt</a:t>
            </a:r>
          </a:p>
        </p:txBody>
      </p:sp>
      <p:sp>
        <p:nvSpPr>
          <p:cNvPr id="26" name="Inhaltsplatzhalter 5"/>
          <p:cNvSpPr>
            <a:spLocks noGrp="1"/>
          </p:cNvSpPr>
          <p:nvPr>
            <p:ph sz="quarter" idx="36" hasCustomPrompt="1"/>
          </p:nvPr>
        </p:nvSpPr>
        <p:spPr>
          <a:xfrm>
            <a:off x="6105389" y="1851380"/>
            <a:ext cx="2545162" cy="1331110"/>
          </a:xfrm>
          <a:solidFill>
            <a:schemeClr val="accent2">
              <a:alpha val="30000"/>
            </a:schemeClr>
          </a:solidFill>
        </p:spPr>
        <p:txBody>
          <a:bodyPr/>
          <a:lstStyle/>
          <a:p>
            <a:pPr lvl="0"/>
            <a:r>
              <a:rPr lang="de-DE"/>
              <a:t>Inhalt</a:t>
            </a:r>
          </a:p>
        </p:txBody>
      </p:sp>
      <p:sp>
        <p:nvSpPr>
          <p:cNvPr id="27" name="Inhaltsplatzhalter 5"/>
          <p:cNvSpPr>
            <a:spLocks noGrp="1"/>
          </p:cNvSpPr>
          <p:nvPr>
            <p:ph sz="quarter" idx="37" hasCustomPrompt="1"/>
          </p:nvPr>
        </p:nvSpPr>
        <p:spPr>
          <a:xfrm>
            <a:off x="9309882" y="1844676"/>
            <a:ext cx="2541070" cy="1331110"/>
          </a:xfrm>
          <a:solidFill>
            <a:schemeClr val="accent3">
              <a:alpha val="30000"/>
            </a:schemeClr>
          </a:solidFill>
        </p:spPr>
        <p:txBody>
          <a:bodyPr/>
          <a:lstStyle/>
          <a:p>
            <a:pPr lvl="0"/>
            <a:r>
              <a:rPr lang="de-DE"/>
              <a:t>Inhalt</a:t>
            </a:r>
          </a:p>
        </p:txBody>
      </p:sp>
      <p:sp>
        <p:nvSpPr>
          <p:cNvPr id="28" name="Inhaltsplatzhalter 5"/>
          <p:cNvSpPr>
            <a:spLocks noGrp="1"/>
          </p:cNvSpPr>
          <p:nvPr>
            <p:ph sz="quarter" idx="38" hasCustomPrompt="1"/>
          </p:nvPr>
        </p:nvSpPr>
        <p:spPr>
          <a:xfrm>
            <a:off x="6101752" y="4093349"/>
            <a:ext cx="2548800" cy="1331110"/>
          </a:xfrm>
          <a:solidFill>
            <a:schemeClr val="accent2">
              <a:alpha val="30000"/>
            </a:schemeClr>
          </a:solidFill>
        </p:spPr>
        <p:txBody>
          <a:bodyPr/>
          <a:lstStyle/>
          <a:p>
            <a:pPr lvl="0"/>
            <a:r>
              <a:rPr lang="de-DE"/>
              <a:t>Inhalt</a:t>
            </a:r>
          </a:p>
        </p:txBody>
      </p:sp>
      <p:sp>
        <p:nvSpPr>
          <p:cNvPr id="29" name="Inhaltsplatzhalter 5"/>
          <p:cNvSpPr>
            <a:spLocks noGrp="1"/>
          </p:cNvSpPr>
          <p:nvPr>
            <p:ph sz="quarter" idx="39" hasCustomPrompt="1"/>
          </p:nvPr>
        </p:nvSpPr>
        <p:spPr>
          <a:xfrm>
            <a:off x="9302151" y="4079940"/>
            <a:ext cx="2548463" cy="1331110"/>
          </a:xfrm>
          <a:solidFill>
            <a:schemeClr val="accent3">
              <a:alpha val="30000"/>
            </a:schemeClr>
          </a:solidFill>
        </p:spPr>
        <p:txBody>
          <a:bodyPr/>
          <a:lstStyle/>
          <a:p>
            <a:pPr lvl="0"/>
            <a:r>
              <a:rPr lang="de-DE"/>
              <a:t>Inhalt</a:t>
            </a:r>
          </a:p>
        </p:txBody>
      </p:sp>
    </p:spTree>
    <p:extLst>
      <p:ext uri="{BB962C8B-B14F-4D97-AF65-F5344CB8AC3E}">
        <p14:creationId xmlns:p14="http://schemas.microsoft.com/office/powerpoint/2010/main" val="2240114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17" name="Rectangle 16"/>
          <p:cNvSpPr/>
          <p:nvPr userDrawn="1"/>
        </p:nvSpPr>
        <p:spPr>
          <a:xfrm>
            <a:off x="354775" y="4191842"/>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chemeClr val="accent1"/>
                </a:solidFill>
              </a:defRPr>
            </a:lvl1pPr>
          </a:lstStyle>
          <a:p>
            <a:pPr lvl="0"/>
            <a:r>
              <a:rPr lang="en-US" dirty="0"/>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chemeClr val="tx2"/>
                </a:solidFill>
              </a:defRPr>
            </a:lvl1pPr>
          </a:lstStyle>
          <a:p>
            <a:pPr lvl="0"/>
            <a:r>
              <a:rPr lang="en-US"/>
              <a:t>Job Title Here</a:t>
            </a:r>
          </a:p>
        </p:txBody>
      </p:sp>
      <p:sp>
        <p:nvSpPr>
          <p:cNvPr id="31" name="Text Placeholder 29"/>
          <p:cNvSpPr>
            <a:spLocks noGrp="1"/>
          </p:cNvSpPr>
          <p:nvPr>
            <p:ph type="body" sz="quarter" idx="27" hasCustomPrompt="1"/>
          </p:nvPr>
        </p:nvSpPr>
        <p:spPr>
          <a:xfrm>
            <a:off x="3339952" y="2230097"/>
            <a:ext cx="2596896" cy="3139321"/>
          </a:xfrm>
        </p:spPr>
        <p:txBody>
          <a:bodyPr anchor="ctr">
            <a:spAutoFit/>
          </a:bodyPr>
          <a:lstStyle>
            <a:lvl1pPr marL="0" indent="457200" algn="l">
              <a:buNone/>
              <a:defRPr sz="2000">
                <a:solidFill>
                  <a:schemeClr val="tx2"/>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2" name="Text Placeholder 21"/>
          <p:cNvSpPr>
            <a:spLocks noGrp="1"/>
          </p:cNvSpPr>
          <p:nvPr>
            <p:ph type="body" sz="quarter" idx="31" hasCustomPrompt="1"/>
          </p:nvPr>
        </p:nvSpPr>
        <p:spPr>
          <a:xfrm>
            <a:off x="9260142" y="2368846"/>
            <a:ext cx="2596896" cy="3139321"/>
          </a:xfrm>
        </p:spPr>
        <p:txBody>
          <a:bodyPr vert="horz" lIns="91440" tIns="45720" rIns="91440" bIns="45720" rtlCol="0">
            <a:spAutoFit/>
          </a:bodyPr>
          <a:lstStyle>
            <a:lvl1pPr marL="0" indent="457200" algn="l">
              <a:buNone/>
              <a:defRPr lang="en-US" sz="2000" smtClean="0">
                <a:solidFill>
                  <a:schemeClr val="tx2"/>
                </a:solidFill>
              </a:defRPr>
            </a:lvl1pPr>
            <a:lvl2pPr>
              <a:defRPr lang="en-US" smtClean="0"/>
            </a:lvl2pPr>
            <a:lvl3pPr>
              <a:defRPr lang="en-US" smtClean="0"/>
            </a:lvl3pPr>
            <a:lvl4pPr>
              <a:defRPr lang="en-US" smtClean="0"/>
            </a:lvl4pPr>
            <a:lvl5pPr>
              <a:defRPr lang="en-US"/>
            </a:lvl5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 name="Titel 1"/>
          <p:cNvSpPr>
            <a:spLocks noGrp="1"/>
          </p:cNvSpPr>
          <p:nvPr>
            <p:ph type="title"/>
          </p:nvPr>
        </p:nvSpPr>
        <p:spPr/>
        <p:txBody>
          <a:bodyPr/>
          <a:lstStyle/>
          <a:p>
            <a:r>
              <a:rPr lang="de-DE"/>
              <a:t>Mastertitelformat bearbeiten</a:t>
            </a:r>
          </a:p>
        </p:txBody>
      </p:sp>
      <p:sp>
        <p:nvSpPr>
          <p:cNvPr id="4" name="Fußzeilenplatzhalter 3"/>
          <p:cNvSpPr>
            <a:spLocks noGrp="1"/>
          </p:cNvSpPr>
          <p:nvPr>
            <p:ph type="ftr" sz="quarter" idx="32"/>
          </p:nvPr>
        </p:nvSpPr>
        <p:spPr/>
        <p:txBody>
          <a:bodyPr/>
          <a:lstStyle/>
          <a:p>
            <a:endParaRPr lang="de-DE"/>
          </a:p>
        </p:txBody>
      </p:sp>
      <p:sp>
        <p:nvSpPr>
          <p:cNvPr id="5" name="Foliennummernplatzhalter 4"/>
          <p:cNvSpPr>
            <a:spLocks noGrp="1"/>
          </p:cNvSpPr>
          <p:nvPr>
            <p:ph type="sldNum" sz="quarter" idx="33"/>
          </p:nvPr>
        </p:nvSpPr>
        <p:spPr/>
        <p:txBody>
          <a:bodyPr/>
          <a:lstStyle/>
          <a:p>
            <a:fld id="{44EA10E1-56AB-0944-8D9A-7AFC910C18EC}" type="slidenum">
              <a:rPr lang="de-DE" smtClean="0"/>
              <a:pPr/>
              <a:t>‹Nr.›</a:t>
            </a:fld>
            <a:endParaRPr lang="de-DE"/>
          </a:p>
        </p:txBody>
      </p:sp>
      <p:sp>
        <p:nvSpPr>
          <p:cNvPr id="19" name="Inhaltsplatzhalter 5"/>
          <p:cNvSpPr>
            <a:spLocks noGrp="1"/>
          </p:cNvSpPr>
          <p:nvPr>
            <p:ph sz="quarter" idx="35" hasCustomPrompt="1"/>
          </p:nvPr>
        </p:nvSpPr>
        <p:spPr>
          <a:xfrm>
            <a:off x="354775" y="2230097"/>
            <a:ext cx="2596896" cy="1961745"/>
          </a:xfrm>
          <a:solidFill>
            <a:schemeClr val="accent1">
              <a:alpha val="30000"/>
            </a:schemeClr>
          </a:solidFill>
        </p:spPr>
        <p:txBody>
          <a:bodyPr/>
          <a:lstStyle/>
          <a:p>
            <a:pPr lvl="0"/>
            <a:r>
              <a:rPr lang="de-DE"/>
              <a:t>Inhalt</a:t>
            </a:r>
          </a:p>
        </p:txBody>
      </p:sp>
      <p:sp>
        <p:nvSpPr>
          <p:cNvPr id="20" name="Inhaltsplatzhalter 5"/>
          <p:cNvSpPr>
            <a:spLocks noGrp="1"/>
          </p:cNvSpPr>
          <p:nvPr>
            <p:ph sz="quarter" idx="36" hasCustomPrompt="1"/>
          </p:nvPr>
        </p:nvSpPr>
        <p:spPr>
          <a:xfrm>
            <a:off x="6278479" y="2230097"/>
            <a:ext cx="2596896" cy="1961745"/>
          </a:xfrm>
          <a:solidFill>
            <a:schemeClr val="accent4">
              <a:alpha val="30000"/>
            </a:schemeClr>
          </a:solidFill>
        </p:spPr>
        <p:txBody>
          <a:bodyPr/>
          <a:lstStyle/>
          <a:p>
            <a:pPr lvl="0"/>
            <a:r>
              <a:rPr lang="de-DE"/>
              <a:t>Inhalt</a:t>
            </a:r>
          </a:p>
        </p:txBody>
      </p:sp>
    </p:spTree>
    <p:extLst>
      <p:ext uri="{BB962C8B-B14F-4D97-AF65-F5344CB8AC3E}">
        <p14:creationId xmlns:p14="http://schemas.microsoft.com/office/powerpoint/2010/main" val="17748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endParaRPr lang="de-DE"/>
          </a:p>
        </p:txBody>
      </p:sp>
      <p:sp>
        <p:nvSpPr>
          <p:cNvPr id="3" name="Foliennummernplatzhalter 2"/>
          <p:cNvSpPr>
            <a:spLocks noGrp="1"/>
          </p:cNvSpPr>
          <p:nvPr>
            <p:ph type="sldNum" sz="quarter" idx="1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423681569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17" name="Rectangle 16"/>
          <p:cNvSpPr/>
          <p:nvPr userDrawn="1"/>
        </p:nvSpPr>
        <p:spPr>
          <a:xfrm>
            <a:off x="345621" y="3452425"/>
            <a:ext cx="2121408"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45621" y="3714177"/>
            <a:ext cx="2121408" cy="311784"/>
          </a:xfrm>
        </p:spPr>
        <p:txBody>
          <a:bodyPr anchor="ctr">
            <a:normAutofit/>
          </a:bodyPr>
          <a:lstStyle>
            <a:lvl1pPr marL="0" indent="0" algn="ctr">
              <a:buNone/>
              <a:defRPr sz="2200">
                <a:solidFill>
                  <a:schemeClr val="accent1"/>
                </a:solidFill>
              </a:defRPr>
            </a:lvl1pPr>
          </a:lstStyle>
          <a:p>
            <a:pPr lvl="0"/>
            <a:r>
              <a:rPr lang="en-US" dirty="0"/>
              <a:t>Name Here</a:t>
            </a:r>
          </a:p>
        </p:txBody>
      </p:sp>
      <p:sp>
        <p:nvSpPr>
          <p:cNvPr id="35" name="Text Placeholder 29"/>
          <p:cNvSpPr>
            <a:spLocks noGrp="1"/>
          </p:cNvSpPr>
          <p:nvPr>
            <p:ph type="body" sz="quarter" idx="22" hasCustomPrompt="1"/>
          </p:nvPr>
        </p:nvSpPr>
        <p:spPr>
          <a:xfrm>
            <a:off x="345621" y="4044972"/>
            <a:ext cx="2121408" cy="311784"/>
          </a:xfrm>
        </p:spPr>
        <p:txBody>
          <a:bodyPr anchor="t">
            <a:normAutofit/>
          </a:bodyPr>
          <a:lstStyle>
            <a:lvl1pPr marL="0" indent="0" algn="ctr">
              <a:buNone/>
              <a:defRPr sz="1800">
                <a:solidFill>
                  <a:schemeClr val="tx2"/>
                </a:solidFill>
              </a:defRPr>
            </a:lvl1pPr>
          </a:lstStyle>
          <a:p>
            <a:pPr lvl="0"/>
            <a:r>
              <a:rPr lang="en-US" dirty="0"/>
              <a:t>Job Title Here</a:t>
            </a:r>
          </a:p>
        </p:txBody>
      </p:sp>
      <p:sp>
        <p:nvSpPr>
          <p:cNvPr id="54" name="Rectangle 53"/>
          <p:cNvSpPr/>
          <p:nvPr userDrawn="1"/>
        </p:nvSpPr>
        <p:spPr>
          <a:xfrm>
            <a:off x="3495221" y="5266133"/>
            <a:ext cx="2121408"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95221" y="5527885"/>
            <a:ext cx="2121408" cy="311784"/>
          </a:xfrm>
        </p:spPr>
        <p:txBody>
          <a:bodyPr anchor="ctr">
            <a:normAutofit/>
          </a:bodyPr>
          <a:lstStyle>
            <a:lvl1pPr marL="0" indent="0" algn="ctr">
              <a:buNone/>
              <a:defRPr sz="2200">
                <a:solidFill>
                  <a:schemeClr val="accent2"/>
                </a:solidFill>
              </a:defRPr>
            </a:lvl1pPr>
          </a:lstStyle>
          <a:p>
            <a:pPr lvl="0"/>
            <a:r>
              <a:rPr lang="en-US" dirty="0"/>
              <a:t>Name Here</a:t>
            </a:r>
          </a:p>
        </p:txBody>
      </p:sp>
      <p:sp>
        <p:nvSpPr>
          <p:cNvPr id="56" name="Text Placeholder 29"/>
          <p:cNvSpPr>
            <a:spLocks noGrp="1"/>
          </p:cNvSpPr>
          <p:nvPr>
            <p:ph type="body" sz="quarter" idx="25" hasCustomPrompt="1"/>
          </p:nvPr>
        </p:nvSpPr>
        <p:spPr>
          <a:xfrm>
            <a:off x="3495221" y="5858680"/>
            <a:ext cx="2121408" cy="311784"/>
          </a:xfrm>
        </p:spPr>
        <p:txBody>
          <a:bodyPr anchor="t">
            <a:normAutofit/>
          </a:bodyPr>
          <a:lstStyle>
            <a:lvl1pPr marL="0" indent="0" algn="ctr">
              <a:buNone/>
              <a:defRPr sz="1800">
                <a:solidFill>
                  <a:schemeClr val="tx2"/>
                </a:solidFill>
              </a:defRPr>
            </a:lvl1pPr>
          </a:lstStyle>
          <a:p>
            <a:pPr lvl="0"/>
            <a:r>
              <a:rPr lang="en-US"/>
              <a:t>Job Title Here</a:t>
            </a:r>
          </a:p>
        </p:txBody>
      </p:sp>
      <p:sp>
        <p:nvSpPr>
          <p:cNvPr id="58" name="Rectangle 57"/>
          <p:cNvSpPr/>
          <p:nvPr userDrawn="1"/>
        </p:nvSpPr>
        <p:spPr>
          <a:xfrm>
            <a:off x="6644821" y="3452425"/>
            <a:ext cx="2121408"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44821" y="3714177"/>
            <a:ext cx="2121408" cy="311784"/>
          </a:xfrm>
        </p:spPr>
        <p:txBody>
          <a:bodyPr anchor="ctr">
            <a:normAutofit/>
          </a:bodyPr>
          <a:lstStyle>
            <a:lvl1pPr marL="0" indent="0" algn="ctr">
              <a:buNone/>
              <a:defRPr sz="2200">
                <a:solidFill>
                  <a:schemeClr val="accent4"/>
                </a:solidFill>
              </a:defRPr>
            </a:lvl1pPr>
          </a:lstStyle>
          <a:p>
            <a:pPr lvl="0"/>
            <a:r>
              <a:rPr lang="en-US" dirty="0"/>
              <a:t>Name Here</a:t>
            </a:r>
          </a:p>
        </p:txBody>
      </p:sp>
      <p:sp>
        <p:nvSpPr>
          <p:cNvPr id="60" name="Text Placeholder 29"/>
          <p:cNvSpPr>
            <a:spLocks noGrp="1"/>
          </p:cNvSpPr>
          <p:nvPr>
            <p:ph type="body" sz="quarter" idx="28" hasCustomPrompt="1"/>
          </p:nvPr>
        </p:nvSpPr>
        <p:spPr>
          <a:xfrm>
            <a:off x="6644821" y="4044972"/>
            <a:ext cx="2121408" cy="311784"/>
          </a:xfrm>
        </p:spPr>
        <p:txBody>
          <a:bodyPr anchor="t">
            <a:normAutofit/>
          </a:bodyPr>
          <a:lstStyle>
            <a:lvl1pPr marL="0" indent="0" algn="ctr">
              <a:buNone/>
              <a:defRPr sz="1800">
                <a:solidFill>
                  <a:schemeClr val="tx2"/>
                </a:solidFill>
              </a:defRPr>
            </a:lvl1pPr>
          </a:lstStyle>
          <a:p>
            <a:pPr lvl="0"/>
            <a:r>
              <a:rPr lang="en-US"/>
              <a:t>Job Title Here</a:t>
            </a:r>
          </a:p>
        </p:txBody>
      </p:sp>
      <p:sp>
        <p:nvSpPr>
          <p:cNvPr id="62" name="Rectangle 61"/>
          <p:cNvSpPr/>
          <p:nvPr userDrawn="1"/>
        </p:nvSpPr>
        <p:spPr>
          <a:xfrm>
            <a:off x="9724973" y="5266358"/>
            <a:ext cx="2121408"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24973" y="5528110"/>
            <a:ext cx="2121408" cy="311784"/>
          </a:xfrm>
        </p:spPr>
        <p:txBody>
          <a:bodyPr anchor="ctr">
            <a:normAutofit/>
          </a:bodyPr>
          <a:lstStyle>
            <a:lvl1pPr marL="0" indent="0" algn="ctr">
              <a:buNone/>
              <a:defRPr sz="2200">
                <a:solidFill>
                  <a:schemeClr val="accent5"/>
                </a:solidFill>
              </a:defRPr>
            </a:lvl1pPr>
          </a:lstStyle>
          <a:p>
            <a:pPr lvl="0"/>
            <a:r>
              <a:rPr lang="en-US" dirty="0"/>
              <a:t>Name Here</a:t>
            </a:r>
          </a:p>
        </p:txBody>
      </p:sp>
      <p:sp>
        <p:nvSpPr>
          <p:cNvPr id="64" name="Text Placeholder 29"/>
          <p:cNvSpPr>
            <a:spLocks noGrp="1"/>
          </p:cNvSpPr>
          <p:nvPr>
            <p:ph type="body" sz="quarter" idx="31" hasCustomPrompt="1"/>
          </p:nvPr>
        </p:nvSpPr>
        <p:spPr>
          <a:xfrm>
            <a:off x="9724973" y="5858905"/>
            <a:ext cx="2121408" cy="311784"/>
          </a:xfrm>
        </p:spPr>
        <p:txBody>
          <a:bodyPr anchor="t">
            <a:noAutofit/>
          </a:bodyPr>
          <a:lstStyle>
            <a:lvl1pPr marL="0" indent="0" algn="ctr">
              <a:buNone/>
              <a:defRPr sz="1800">
                <a:solidFill>
                  <a:schemeClr val="tx2"/>
                </a:solidFill>
              </a:defRPr>
            </a:lvl1pPr>
          </a:lstStyle>
          <a:p>
            <a:pPr lvl="0"/>
            <a:r>
              <a:rPr lang="en-US"/>
              <a:t>Job Title Here</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2"/>
          </p:nvPr>
        </p:nvSpPr>
        <p:spPr/>
        <p:txBody>
          <a:bodyPr/>
          <a:lstStyle/>
          <a:p>
            <a:endParaRPr lang="de-DE"/>
          </a:p>
        </p:txBody>
      </p:sp>
      <p:sp>
        <p:nvSpPr>
          <p:cNvPr id="4" name="Foliennummernplatzhalter 3"/>
          <p:cNvSpPr>
            <a:spLocks noGrp="1"/>
          </p:cNvSpPr>
          <p:nvPr>
            <p:ph type="sldNum" sz="quarter" idx="33"/>
          </p:nvPr>
        </p:nvSpPr>
        <p:spPr/>
        <p:txBody>
          <a:bodyPr/>
          <a:lstStyle/>
          <a:p>
            <a:fld id="{44EA10E1-56AB-0944-8D9A-7AFC910C18EC}" type="slidenum">
              <a:rPr lang="de-DE" smtClean="0"/>
              <a:pPr/>
              <a:t>‹Nr.›</a:t>
            </a:fld>
            <a:endParaRPr lang="de-DE"/>
          </a:p>
        </p:txBody>
      </p:sp>
      <p:sp>
        <p:nvSpPr>
          <p:cNvPr id="21" name="Inhaltsplatzhalter 5"/>
          <p:cNvSpPr>
            <a:spLocks noGrp="1"/>
          </p:cNvSpPr>
          <p:nvPr>
            <p:ph sz="quarter" idx="35" hasCustomPrompt="1"/>
          </p:nvPr>
        </p:nvSpPr>
        <p:spPr>
          <a:xfrm>
            <a:off x="345621" y="1844676"/>
            <a:ext cx="2117524" cy="1607750"/>
          </a:xfrm>
          <a:solidFill>
            <a:schemeClr val="accent1">
              <a:alpha val="30000"/>
            </a:schemeClr>
          </a:solidFill>
        </p:spPr>
        <p:txBody>
          <a:bodyPr/>
          <a:lstStyle/>
          <a:p>
            <a:pPr lvl="0"/>
            <a:r>
              <a:rPr lang="de-DE"/>
              <a:t>Inhalt</a:t>
            </a:r>
          </a:p>
        </p:txBody>
      </p:sp>
      <p:sp>
        <p:nvSpPr>
          <p:cNvPr id="22" name="Inhaltsplatzhalter 5"/>
          <p:cNvSpPr>
            <a:spLocks noGrp="1"/>
          </p:cNvSpPr>
          <p:nvPr>
            <p:ph sz="quarter" idx="36" hasCustomPrompt="1"/>
          </p:nvPr>
        </p:nvSpPr>
        <p:spPr>
          <a:xfrm>
            <a:off x="6640937" y="1844676"/>
            <a:ext cx="2117524" cy="1607750"/>
          </a:xfrm>
          <a:solidFill>
            <a:schemeClr val="accent4">
              <a:alpha val="30000"/>
            </a:schemeClr>
          </a:solidFill>
        </p:spPr>
        <p:txBody>
          <a:bodyPr/>
          <a:lstStyle/>
          <a:p>
            <a:pPr lvl="0"/>
            <a:r>
              <a:rPr lang="de-DE"/>
              <a:t>Inhalt</a:t>
            </a:r>
          </a:p>
        </p:txBody>
      </p:sp>
      <p:sp>
        <p:nvSpPr>
          <p:cNvPr id="23" name="Inhaltsplatzhalter 5"/>
          <p:cNvSpPr>
            <a:spLocks noGrp="1"/>
          </p:cNvSpPr>
          <p:nvPr>
            <p:ph sz="quarter" idx="37" hasCustomPrompt="1"/>
          </p:nvPr>
        </p:nvSpPr>
        <p:spPr>
          <a:xfrm>
            <a:off x="3495221" y="3658383"/>
            <a:ext cx="2117524" cy="1607750"/>
          </a:xfrm>
          <a:solidFill>
            <a:schemeClr val="accent2">
              <a:alpha val="30000"/>
            </a:schemeClr>
          </a:solidFill>
        </p:spPr>
        <p:txBody>
          <a:bodyPr/>
          <a:lstStyle/>
          <a:p>
            <a:pPr lvl="0"/>
            <a:r>
              <a:rPr lang="de-DE"/>
              <a:t>Inhalt</a:t>
            </a:r>
          </a:p>
        </p:txBody>
      </p:sp>
      <p:sp>
        <p:nvSpPr>
          <p:cNvPr id="24" name="Inhaltsplatzhalter 5"/>
          <p:cNvSpPr>
            <a:spLocks noGrp="1"/>
          </p:cNvSpPr>
          <p:nvPr>
            <p:ph sz="quarter" idx="38" hasCustomPrompt="1"/>
          </p:nvPr>
        </p:nvSpPr>
        <p:spPr>
          <a:xfrm>
            <a:off x="9728857" y="3658383"/>
            <a:ext cx="2117524" cy="1607750"/>
          </a:xfrm>
          <a:solidFill>
            <a:schemeClr val="accent5">
              <a:alpha val="30000"/>
            </a:schemeClr>
          </a:solidFill>
        </p:spPr>
        <p:txBody>
          <a:bodyPr/>
          <a:lstStyle/>
          <a:p>
            <a:pPr lvl="0"/>
            <a:r>
              <a:rPr lang="de-DE"/>
              <a:t>Inhalt</a:t>
            </a:r>
          </a:p>
        </p:txBody>
      </p:sp>
    </p:spTree>
    <p:extLst>
      <p:ext uri="{BB962C8B-B14F-4D97-AF65-F5344CB8AC3E}">
        <p14:creationId xmlns:p14="http://schemas.microsoft.com/office/powerpoint/2010/main" val="658197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17" name="Rectangle 16"/>
          <p:cNvSpPr/>
          <p:nvPr userDrawn="1"/>
        </p:nvSpPr>
        <p:spPr>
          <a:xfrm>
            <a:off x="579706" y="3445655"/>
            <a:ext cx="2121408"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4219412"/>
            <a:ext cx="2121408" cy="311784"/>
          </a:xfrm>
        </p:spPr>
        <p:txBody>
          <a:bodyPr anchor="t">
            <a:normAutofit/>
          </a:bodyPr>
          <a:lstStyle>
            <a:lvl1pPr marL="0" indent="0" algn="ctr">
              <a:buNone/>
              <a:defRPr sz="1800">
                <a:solidFill>
                  <a:schemeClr val="tx2"/>
                </a:solidFill>
              </a:defRPr>
            </a:lvl1pPr>
          </a:lstStyle>
          <a:p>
            <a:pPr lvl="0"/>
            <a:r>
              <a:rPr lang="en-US" dirty="0"/>
              <a:t>Job Title Here</a:t>
            </a:r>
          </a:p>
        </p:txBody>
      </p:sp>
      <p:sp>
        <p:nvSpPr>
          <p:cNvPr id="54" name="Rectangle 53"/>
          <p:cNvSpPr/>
          <p:nvPr userDrawn="1"/>
        </p:nvSpPr>
        <p:spPr>
          <a:xfrm>
            <a:off x="3553345" y="5806318"/>
            <a:ext cx="2121408"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6004808"/>
            <a:ext cx="2121408" cy="311784"/>
          </a:xfrm>
        </p:spPr>
        <p:txBody>
          <a:bodyPr anchor="t">
            <a:normAutofit/>
          </a:bodyPr>
          <a:lstStyle>
            <a:lvl1pPr marL="0" indent="0" algn="ctr">
              <a:buNone/>
              <a:defRPr sz="1800">
                <a:solidFill>
                  <a:schemeClr val="tx2"/>
                </a:solidFill>
              </a:defRPr>
            </a:lvl1pPr>
          </a:lstStyle>
          <a:p>
            <a:pPr lvl="0"/>
            <a:r>
              <a:rPr lang="en-US"/>
              <a:t>Job Title Here</a:t>
            </a:r>
          </a:p>
        </p:txBody>
      </p:sp>
      <p:sp>
        <p:nvSpPr>
          <p:cNvPr id="62" name="Rectangle 61"/>
          <p:cNvSpPr/>
          <p:nvPr userDrawn="1"/>
        </p:nvSpPr>
        <p:spPr>
          <a:xfrm>
            <a:off x="9393235" y="5806543"/>
            <a:ext cx="2121408"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6005033"/>
            <a:ext cx="2121408" cy="311784"/>
          </a:xfrm>
        </p:spPr>
        <p:txBody>
          <a:bodyPr anchor="t">
            <a:noAutofit/>
          </a:bodyPr>
          <a:lstStyle>
            <a:lvl1pPr marL="0" indent="0" algn="ctr">
              <a:buNone/>
              <a:defRPr sz="1800">
                <a:solidFill>
                  <a:schemeClr val="tx2"/>
                </a:solidFill>
              </a:defRPr>
            </a:lvl1pPr>
          </a:lstStyle>
          <a:p>
            <a:pPr lvl="0"/>
            <a:r>
              <a:rPr lang="en-US"/>
              <a:t>Job Title Here</a:t>
            </a:r>
          </a:p>
        </p:txBody>
      </p:sp>
      <p:sp>
        <p:nvSpPr>
          <p:cNvPr id="3" name="Pentagon 2"/>
          <p:cNvSpPr/>
          <p:nvPr userDrawn="1"/>
        </p:nvSpPr>
        <p:spPr>
          <a:xfrm>
            <a:off x="334045" y="3614690"/>
            <a:ext cx="2889504" cy="49475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accent1"/>
              </a:solidFill>
            </a:endParaRPr>
          </a:p>
        </p:txBody>
      </p:sp>
      <p:sp>
        <p:nvSpPr>
          <p:cNvPr id="31" name="Chevron 30"/>
          <p:cNvSpPr/>
          <p:nvPr userDrawn="1"/>
        </p:nvSpPr>
        <p:spPr>
          <a:xfrm>
            <a:off x="3204252" y="3614690"/>
            <a:ext cx="2889504" cy="49475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614690"/>
            <a:ext cx="2889504" cy="49475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614690"/>
            <a:ext cx="2889504" cy="494759"/>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Rectangle 57"/>
          <p:cNvSpPr/>
          <p:nvPr userDrawn="1"/>
        </p:nvSpPr>
        <p:spPr>
          <a:xfrm>
            <a:off x="6454759" y="3445655"/>
            <a:ext cx="2121408"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4219412"/>
            <a:ext cx="2121408" cy="311784"/>
          </a:xfrm>
        </p:spPr>
        <p:txBody>
          <a:bodyPr anchor="t">
            <a:normAutofit/>
          </a:bodyPr>
          <a:lstStyle>
            <a:lvl1pPr marL="0" indent="0" algn="ctr">
              <a:buNone/>
              <a:defRPr sz="1800">
                <a:solidFill>
                  <a:schemeClr val="tx2"/>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70740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707407"/>
            <a:ext cx="2121408" cy="311784"/>
          </a:xfrm>
        </p:spPr>
        <p:txBody>
          <a:bodyPr anchor="ctr">
            <a:normAutofit/>
          </a:bodyPr>
          <a:lstStyle>
            <a:lvl1pPr marL="0" indent="0" algn="ctr">
              <a:buNone/>
              <a:defRPr sz="2200">
                <a:solidFill>
                  <a:schemeClr val="bg1"/>
                </a:solidFill>
              </a:defRPr>
            </a:lvl1pPr>
          </a:lstStyle>
          <a:p>
            <a:pPr lvl="0"/>
            <a:r>
              <a:rPr lang="en-US" dirty="0"/>
              <a:t>Name Here</a:t>
            </a:r>
          </a:p>
        </p:txBody>
      </p:sp>
      <p:sp>
        <p:nvSpPr>
          <p:cNvPr id="30" name="Text Placeholder 29"/>
          <p:cNvSpPr>
            <a:spLocks noGrp="1"/>
          </p:cNvSpPr>
          <p:nvPr>
            <p:ph type="body" sz="quarter" idx="18" hasCustomPrompt="1"/>
          </p:nvPr>
        </p:nvSpPr>
        <p:spPr>
          <a:xfrm>
            <a:off x="579706" y="370740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707407"/>
            <a:ext cx="2121408" cy="311784"/>
          </a:xfrm>
        </p:spPr>
        <p:txBody>
          <a:bodyPr anchor="ctr">
            <a:normAutofit/>
          </a:bodyPr>
          <a:lstStyle>
            <a:lvl1pPr marL="0" indent="0" algn="ctr">
              <a:buNone/>
              <a:defRPr sz="2200">
                <a:solidFill>
                  <a:schemeClr val="bg1"/>
                </a:solidFill>
              </a:defRPr>
            </a:lvl1pPr>
          </a:lstStyle>
          <a:p>
            <a:pPr lvl="0"/>
            <a:r>
              <a:rPr lang="en-US" dirty="0"/>
              <a:t>Name Here</a:t>
            </a:r>
          </a:p>
        </p:txBody>
      </p:sp>
      <p:sp>
        <p:nvSpPr>
          <p:cNvPr id="2" name="Titel 1"/>
          <p:cNvSpPr>
            <a:spLocks noGrp="1"/>
          </p:cNvSpPr>
          <p:nvPr>
            <p:ph type="title"/>
          </p:nvPr>
        </p:nvSpPr>
        <p:spPr/>
        <p:txBody>
          <a:bodyPr/>
          <a:lstStyle/>
          <a:p>
            <a:r>
              <a:rPr lang="de-DE"/>
              <a:t>Mastertitelformat bearbeiten</a:t>
            </a:r>
          </a:p>
        </p:txBody>
      </p:sp>
      <p:sp>
        <p:nvSpPr>
          <p:cNvPr id="4" name="Fußzeilenplatzhalter 3"/>
          <p:cNvSpPr>
            <a:spLocks noGrp="1"/>
          </p:cNvSpPr>
          <p:nvPr>
            <p:ph type="ftr" sz="quarter" idx="32"/>
          </p:nvPr>
        </p:nvSpPr>
        <p:spPr/>
        <p:txBody>
          <a:bodyPr/>
          <a:lstStyle/>
          <a:p>
            <a:endParaRPr lang="de-DE"/>
          </a:p>
        </p:txBody>
      </p:sp>
      <p:sp>
        <p:nvSpPr>
          <p:cNvPr id="5" name="Foliennummernplatzhalter 4"/>
          <p:cNvSpPr>
            <a:spLocks noGrp="1"/>
          </p:cNvSpPr>
          <p:nvPr>
            <p:ph type="sldNum" sz="quarter" idx="33"/>
          </p:nvPr>
        </p:nvSpPr>
        <p:spPr/>
        <p:txBody>
          <a:bodyPr/>
          <a:lstStyle/>
          <a:p>
            <a:fld id="{44EA10E1-56AB-0944-8D9A-7AFC910C18EC}" type="slidenum">
              <a:rPr lang="de-DE" smtClean="0"/>
              <a:pPr/>
              <a:t>‹Nr.›</a:t>
            </a:fld>
            <a:endParaRPr lang="de-DE"/>
          </a:p>
        </p:txBody>
      </p:sp>
      <p:sp>
        <p:nvSpPr>
          <p:cNvPr id="25" name="Inhaltsplatzhalter 5"/>
          <p:cNvSpPr>
            <a:spLocks noGrp="1"/>
          </p:cNvSpPr>
          <p:nvPr>
            <p:ph sz="quarter" idx="35" hasCustomPrompt="1"/>
          </p:nvPr>
        </p:nvSpPr>
        <p:spPr>
          <a:xfrm>
            <a:off x="579706" y="1844676"/>
            <a:ext cx="2117524" cy="1607750"/>
          </a:xfrm>
          <a:solidFill>
            <a:schemeClr val="accent1">
              <a:alpha val="30000"/>
            </a:schemeClr>
          </a:solidFill>
        </p:spPr>
        <p:txBody>
          <a:bodyPr/>
          <a:lstStyle/>
          <a:p>
            <a:pPr lvl="0"/>
            <a:r>
              <a:rPr lang="de-DE"/>
              <a:t>Inhalt</a:t>
            </a:r>
          </a:p>
        </p:txBody>
      </p:sp>
      <p:sp>
        <p:nvSpPr>
          <p:cNvPr id="26" name="Inhaltsplatzhalter 5"/>
          <p:cNvSpPr>
            <a:spLocks noGrp="1"/>
          </p:cNvSpPr>
          <p:nvPr>
            <p:ph sz="quarter" idx="36" hasCustomPrompt="1"/>
          </p:nvPr>
        </p:nvSpPr>
        <p:spPr>
          <a:xfrm>
            <a:off x="6454759" y="1844676"/>
            <a:ext cx="2117524" cy="1607750"/>
          </a:xfrm>
          <a:solidFill>
            <a:schemeClr val="accent4">
              <a:alpha val="30000"/>
            </a:schemeClr>
          </a:solidFill>
        </p:spPr>
        <p:txBody>
          <a:bodyPr/>
          <a:lstStyle/>
          <a:p>
            <a:pPr lvl="0"/>
            <a:r>
              <a:rPr lang="de-DE"/>
              <a:t>Inhalt</a:t>
            </a:r>
          </a:p>
        </p:txBody>
      </p:sp>
      <p:sp>
        <p:nvSpPr>
          <p:cNvPr id="27" name="Inhaltsplatzhalter 5"/>
          <p:cNvSpPr>
            <a:spLocks noGrp="1"/>
          </p:cNvSpPr>
          <p:nvPr>
            <p:ph sz="quarter" idx="37" hasCustomPrompt="1"/>
          </p:nvPr>
        </p:nvSpPr>
        <p:spPr>
          <a:xfrm>
            <a:off x="3553345" y="4198568"/>
            <a:ext cx="2117524" cy="1607750"/>
          </a:xfrm>
          <a:solidFill>
            <a:schemeClr val="accent2">
              <a:alpha val="30000"/>
            </a:schemeClr>
          </a:solidFill>
        </p:spPr>
        <p:txBody>
          <a:bodyPr/>
          <a:lstStyle/>
          <a:p>
            <a:pPr lvl="0"/>
            <a:r>
              <a:rPr lang="de-DE"/>
              <a:t>Inhalt</a:t>
            </a:r>
          </a:p>
        </p:txBody>
      </p:sp>
      <p:sp>
        <p:nvSpPr>
          <p:cNvPr id="28" name="Inhaltsplatzhalter 5"/>
          <p:cNvSpPr>
            <a:spLocks noGrp="1"/>
          </p:cNvSpPr>
          <p:nvPr>
            <p:ph sz="quarter" idx="38" hasCustomPrompt="1"/>
          </p:nvPr>
        </p:nvSpPr>
        <p:spPr>
          <a:xfrm>
            <a:off x="9393235" y="4198568"/>
            <a:ext cx="2117524" cy="1607750"/>
          </a:xfrm>
          <a:solidFill>
            <a:schemeClr val="accent5">
              <a:alpha val="30000"/>
            </a:schemeClr>
          </a:solidFill>
        </p:spPr>
        <p:txBody>
          <a:bodyPr/>
          <a:lstStyle/>
          <a:p>
            <a:pPr lvl="0"/>
            <a:r>
              <a:rPr lang="de-DE"/>
              <a:t>Inhalt</a:t>
            </a:r>
          </a:p>
        </p:txBody>
      </p:sp>
    </p:spTree>
    <p:extLst>
      <p:ext uri="{BB962C8B-B14F-4D97-AF65-F5344CB8AC3E}">
        <p14:creationId xmlns:p14="http://schemas.microsoft.com/office/powerpoint/2010/main" val="1343162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 picture portfolio">
    <p:bg>
      <p:bgRef idx="1001">
        <a:schemeClr val="bg1"/>
      </p:bgRef>
    </p:bg>
    <p:spTree>
      <p:nvGrpSpPr>
        <p:cNvPr id="1" name=""/>
        <p:cNvGrpSpPr/>
        <p:nvPr/>
      </p:nvGrpSpPr>
      <p:grpSpPr>
        <a:xfrm>
          <a:off x="0" y="0"/>
          <a:ext cx="0" cy="0"/>
          <a:chOff x="0" y="0"/>
          <a:chExt cx="0" cy="0"/>
        </a:xfrm>
      </p:grpSpPr>
      <p:sp>
        <p:nvSpPr>
          <p:cNvPr id="9" name="Inhaltsplatzhalter 5"/>
          <p:cNvSpPr>
            <a:spLocks noGrp="1"/>
          </p:cNvSpPr>
          <p:nvPr>
            <p:ph sz="quarter" idx="35" hasCustomPrompt="1"/>
          </p:nvPr>
        </p:nvSpPr>
        <p:spPr>
          <a:xfrm>
            <a:off x="3084289" y="1"/>
            <a:ext cx="9107711" cy="6857999"/>
          </a:xfrm>
          <a:solidFill>
            <a:schemeClr val="bg1">
              <a:lumMod val="85000"/>
              <a:alpha val="30000"/>
            </a:schemeClr>
          </a:solidFill>
        </p:spPr>
        <p:txBody>
          <a:bodyPr/>
          <a:lstStyle/>
          <a:p>
            <a:pPr lvl="0"/>
            <a:r>
              <a:rPr lang="de-DE"/>
              <a:t>Inhalt</a:t>
            </a:r>
          </a:p>
        </p:txBody>
      </p:sp>
      <p:sp>
        <p:nvSpPr>
          <p:cNvPr id="22" name="Rectangle 21"/>
          <p:cNvSpPr/>
          <p:nvPr userDrawn="1"/>
        </p:nvSpPr>
        <p:spPr>
          <a:xfrm>
            <a:off x="296883" y="509008"/>
            <a:ext cx="237507" cy="1006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242194"/>
            <a:ext cx="2596896" cy="3139321"/>
          </a:xfrm>
        </p:spPr>
        <p:txBody>
          <a:bodyPr anchor="ctr">
            <a:spAutoFit/>
          </a:bodyPr>
          <a:lstStyle>
            <a:lvl1pPr marL="0" indent="457200" algn="l">
              <a:buNone/>
              <a:defRPr sz="2000">
                <a:solidFill>
                  <a:srgbClr val="324D5E"/>
                </a:solidFill>
              </a:defRPr>
            </a:lvl1pPr>
          </a:lstStyle>
          <a:p>
            <a:pPr lvl="0"/>
            <a:r>
              <a:rPr lang="en-US" dirty="0"/>
              <a:t>Lorem ipsum dolor sit </a:t>
            </a:r>
            <a:r>
              <a:rPr lang="en-US" dirty="0" err="1"/>
              <a:t>amet</a:t>
            </a:r>
            <a:r>
              <a:rPr lang="en-US" dirty="0"/>
              <a:t>, </a:t>
            </a:r>
            <a:r>
              <a:rPr lang="en-US" dirty="0" err="1"/>
              <a:t>commodo</a:t>
            </a:r>
            <a:r>
              <a:rPr lang="en-US" dirty="0"/>
              <a:t> </a:t>
            </a:r>
            <a:r>
              <a:rPr lang="en-US" dirty="0" err="1"/>
              <a:t>lacinia</a:t>
            </a:r>
            <a:r>
              <a:rPr lang="en-US" dirty="0"/>
              <a:t> </a:t>
            </a:r>
            <a:r>
              <a:rPr lang="en-US" dirty="0" err="1"/>
              <a:t>dignissim</a:t>
            </a:r>
            <a:r>
              <a:rPr lang="en-US" dirty="0"/>
              <a:t> </a:t>
            </a:r>
            <a:r>
              <a:rPr lang="en-US" dirty="0" err="1"/>
              <a:t>vel</a:t>
            </a:r>
            <a:r>
              <a:rPr lang="en-US" dirty="0"/>
              <a:t> </a:t>
            </a:r>
            <a:r>
              <a:rPr lang="en-US" dirty="0" err="1"/>
              <a:t>sed</a:t>
            </a:r>
            <a:r>
              <a:rPr lang="en-US" dirty="0"/>
              <a:t>, </a:t>
            </a:r>
            <a:r>
              <a:rPr lang="en-US" dirty="0" err="1"/>
              <a:t>ut</a:t>
            </a:r>
            <a:r>
              <a:rPr lang="en-US" dirty="0"/>
              <a:t> </a:t>
            </a:r>
            <a:r>
              <a:rPr lang="en-US" dirty="0" err="1"/>
              <a:t>vestibulum</a:t>
            </a:r>
            <a:r>
              <a:rPr lang="en-US" dirty="0"/>
              <a:t> </a:t>
            </a:r>
            <a:r>
              <a:rPr lang="en-US" dirty="0" err="1"/>
              <a:t>augue</a:t>
            </a:r>
            <a:r>
              <a:rPr lang="en-US" dirty="0"/>
              <a:t> </a:t>
            </a:r>
            <a:r>
              <a:rPr lang="en-US" dirty="0" err="1"/>
              <a:t>phasellus</a:t>
            </a:r>
            <a:r>
              <a:rPr lang="en-US" dirty="0"/>
              <a:t> </a:t>
            </a:r>
            <a:r>
              <a:rPr lang="en-US" dirty="0" err="1"/>
              <a:t>eros</a:t>
            </a:r>
            <a:r>
              <a:rPr lang="en-US" dirty="0"/>
              <a:t>. Parturient </a:t>
            </a:r>
            <a:r>
              <a:rPr lang="en-US" dirty="0" err="1"/>
              <a:t>eros</a:t>
            </a:r>
            <a:r>
              <a:rPr lang="en-US" dirty="0"/>
              <a:t> at in </a:t>
            </a:r>
            <a:r>
              <a:rPr lang="en-US" dirty="0" err="1"/>
              <a:t>diam</a:t>
            </a:r>
            <a:r>
              <a:rPr lang="en-US" dirty="0"/>
              <a:t> non </a:t>
            </a:r>
            <a:r>
              <a:rPr lang="en-US" dirty="0" err="1"/>
              <a:t>eleifend</a:t>
            </a:r>
            <a:r>
              <a:rPr lang="en-US" dirty="0"/>
              <a:t>, ac vitae non non </a:t>
            </a:r>
            <a:r>
              <a:rPr lang="en-US" dirty="0" err="1"/>
              <a:t>vestibulum</a:t>
            </a:r>
            <a:r>
              <a:rPr lang="en-US" dirty="0"/>
              <a:t> </a:t>
            </a:r>
            <a:r>
              <a:rPr lang="en-US" dirty="0" err="1"/>
              <a:t>justo</a:t>
            </a:r>
            <a:r>
              <a:rPr lang="en-US" dirty="0"/>
              <a:t>. </a:t>
            </a:r>
            <a:r>
              <a:rPr lang="en-US" dirty="0" err="1"/>
              <a:t>Venenatis</a:t>
            </a:r>
            <a:r>
              <a:rPr lang="en-US" dirty="0"/>
              <a:t> porta </a:t>
            </a:r>
            <a:r>
              <a:rPr lang="en-US" dirty="0" err="1"/>
              <a:t>mit</a:t>
            </a:r>
            <a:r>
              <a:rPr lang="en-US" dirty="0"/>
              <a:t>.</a:t>
            </a:r>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accent2"/>
                </a:solidFill>
              </a:defRPr>
            </a:lvl1pPr>
          </a:lstStyle>
          <a:p>
            <a:pPr lvl="0"/>
            <a:r>
              <a:rPr lang="en-US" dirty="0"/>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solidFill>
              </a:defRPr>
            </a:lvl1pPr>
          </a:lstStyle>
          <a:p>
            <a:pPr lvl="0"/>
            <a:r>
              <a:rPr lang="en-US" dirty="0"/>
              <a:t>Job Title Here</a:t>
            </a:r>
          </a:p>
        </p:txBody>
      </p:sp>
    </p:spTree>
    <p:extLst>
      <p:ext uri="{BB962C8B-B14F-4D97-AF65-F5344CB8AC3E}">
        <p14:creationId xmlns:p14="http://schemas.microsoft.com/office/powerpoint/2010/main" val="15083479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1844676"/>
            <a:ext cx="11522075" cy="4332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9595104" y="1527904"/>
            <a:ext cx="2596896"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itel 7"/>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0"/>
          </p:nvPr>
        </p:nvSpPr>
        <p:spPr/>
        <p:txBody>
          <a:bodyPr/>
          <a:lstStyle/>
          <a:p>
            <a:endParaRPr lang="de-DE"/>
          </a:p>
        </p:txBody>
      </p:sp>
      <p:sp>
        <p:nvSpPr>
          <p:cNvPr id="4" name="Foliennummernplatzhalter 3"/>
          <p:cNvSpPr>
            <a:spLocks noGrp="1"/>
          </p:cNvSpPr>
          <p:nvPr>
            <p:ph type="sldNum" sz="quarter" idx="11"/>
          </p:nvPr>
        </p:nvSpPr>
        <p:spPr/>
        <p:txBody>
          <a:bodyPr/>
          <a:lstStyle/>
          <a:p>
            <a:fld id="{44EA10E1-56AB-0944-8D9A-7AFC910C18EC}" type="slidenum">
              <a:rPr lang="de-DE" smtClean="0"/>
              <a:pPr/>
              <a:t>‹Nr.›</a:t>
            </a:fld>
            <a:endParaRPr lang="de-DE"/>
          </a:p>
        </p:txBody>
      </p:sp>
      <p:sp>
        <p:nvSpPr>
          <p:cNvPr id="9" name="Inhaltsplatzhalter 5"/>
          <p:cNvSpPr>
            <a:spLocks noGrp="1"/>
          </p:cNvSpPr>
          <p:nvPr>
            <p:ph sz="quarter" idx="35" hasCustomPrompt="1"/>
          </p:nvPr>
        </p:nvSpPr>
        <p:spPr>
          <a:xfrm>
            <a:off x="9595104" y="333374"/>
            <a:ext cx="2596896" cy="1194529"/>
          </a:xfrm>
          <a:solidFill>
            <a:schemeClr val="accent1">
              <a:alpha val="30000"/>
            </a:schemeClr>
          </a:solidFill>
        </p:spPr>
        <p:txBody>
          <a:bodyPr/>
          <a:lstStyle/>
          <a:p>
            <a:pPr lvl="0"/>
            <a:r>
              <a:rPr lang="de-DE"/>
              <a:t>Inhalt</a:t>
            </a:r>
          </a:p>
        </p:txBody>
      </p:sp>
    </p:spTree>
    <p:extLst>
      <p:ext uri="{BB962C8B-B14F-4D97-AF65-F5344CB8AC3E}">
        <p14:creationId xmlns:p14="http://schemas.microsoft.com/office/powerpoint/2010/main" val="1538028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48130" y="2405113"/>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348129" y="1849717"/>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6"/>
          </p:nvPr>
        </p:nvSpPr>
        <p:spPr/>
        <p:txBody>
          <a:bodyPr/>
          <a:lstStyle/>
          <a:p>
            <a:endParaRPr lang="de-DE"/>
          </a:p>
        </p:txBody>
      </p:sp>
      <p:sp>
        <p:nvSpPr>
          <p:cNvPr id="4" name="Foliennummernplatzhalter 3"/>
          <p:cNvSpPr>
            <a:spLocks noGrp="1"/>
          </p:cNvSpPr>
          <p:nvPr>
            <p:ph type="sldNum" sz="quarter" idx="17"/>
          </p:nvPr>
        </p:nvSpPr>
        <p:spPr/>
        <p:txBody>
          <a:bodyPr/>
          <a:lstStyle/>
          <a:p>
            <a:fld id="{44EA10E1-56AB-0944-8D9A-7AFC910C18EC}" type="slidenum">
              <a:rPr lang="de-DE" smtClean="0"/>
              <a:pPr/>
              <a:t>‹Nr.›</a:t>
            </a:fld>
            <a:endParaRPr lang="de-DE"/>
          </a:p>
        </p:txBody>
      </p:sp>
      <p:sp>
        <p:nvSpPr>
          <p:cNvPr id="8" name="Inhaltsplatzhalter 5"/>
          <p:cNvSpPr>
            <a:spLocks noGrp="1"/>
          </p:cNvSpPr>
          <p:nvPr>
            <p:ph sz="quarter" idx="35" hasCustomPrompt="1"/>
          </p:nvPr>
        </p:nvSpPr>
        <p:spPr>
          <a:xfrm>
            <a:off x="4872225" y="1844674"/>
            <a:ext cx="6984811" cy="4321175"/>
          </a:xfrm>
          <a:noFill/>
        </p:spPr>
        <p:txBody>
          <a:bodyPr/>
          <a:lstStyle/>
          <a:p>
            <a:pPr lvl="0"/>
            <a:r>
              <a:rPr lang="de-DE"/>
              <a:t>Inhalt</a:t>
            </a:r>
          </a:p>
        </p:txBody>
      </p:sp>
    </p:spTree>
    <p:extLst>
      <p:ext uri="{BB962C8B-B14F-4D97-AF65-F5344CB8AC3E}">
        <p14:creationId xmlns:p14="http://schemas.microsoft.com/office/powerpoint/2010/main" val="3861453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34963" y="5194892"/>
            <a:ext cx="11522075"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334962" y="4727644"/>
            <a:ext cx="11522075"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6"/>
          </p:nvPr>
        </p:nvSpPr>
        <p:spPr/>
        <p:txBody>
          <a:bodyPr/>
          <a:lstStyle/>
          <a:p>
            <a:endParaRPr lang="de-DE"/>
          </a:p>
        </p:txBody>
      </p:sp>
      <p:sp>
        <p:nvSpPr>
          <p:cNvPr id="4" name="Foliennummernplatzhalter 3"/>
          <p:cNvSpPr>
            <a:spLocks noGrp="1"/>
          </p:cNvSpPr>
          <p:nvPr>
            <p:ph type="sldNum" sz="quarter" idx="17"/>
          </p:nvPr>
        </p:nvSpPr>
        <p:spPr/>
        <p:txBody>
          <a:bodyPr/>
          <a:lstStyle/>
          <a:p>
            <a:fld id="{44EA10E1-56AB-0944-8D9A-7AFC910C18EC}" type="slidenum">
              <a:rPr lang="de-DE" smtClean="0"/>
              <a:pPr/>
              <a:t>‹Nr.›</a:t>
            </a:fld>
            <a:endParaRPr lang="de-DE"/>
          </a:p>
        </p:txBody>
      </p:sp>
      <p:sp>
        <p:nvSpPr>
          <p:cNvPr id="8" name="Inhaltsplatzhalter 5"/>
          <p:cNvSpPr>
            <a:spLocks noGrp="1"/>
          </p:cNvSpPr>
          <p:nvPr>
            <p:ph sz="quarter" idx="35" hasCustomPrompt="1"/>
          </p:nvPr>
        </p:nvSpPr>
        <p:spPr>
          <a:xfrm>
            <a:off x="334962" y="1844674"/>
            <a:ext cx="11522076" cy="2702527"/>
          </a:xfrm>
          <a:noFill/>
        </p:spPr>
        <p:txBody>
          <a:bodyPr/>
          <a:lstStyle/>
          <a:p>
            <a:pPr lvl="0"/>
            <a:r>
              <a:rPr lang="de-DE"/>
              <a:t>Inhalt</a:t>
            </a:r>
          </a:p>
        </p:txBody>
      </p:sp>
    </p:spTree>
    <p:extLst>
      <p:ext uri="{BB962C8B-B14F-4D97-AF65-F5344CB8AC3E}">
        <p14:creationId xmlns:p14="http://schemas.microsoft.com/office/powerpoint/2010/main" val="1896156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34963" y="5221786"/>
            <a:ext cx="5278437"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334963" y="4754538"/>
            <a:ext cx="5278436"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8" name="Text Placeholder 2"/>
          <p:cNvSpPr>
            <a:spLocks noGrp="1"/>
          </p:cNvSpPr>
          <p:nvPr>
            <p:ph type="body" idx="17"/>
          </p:nvPr>
        </p:nvSpPr>
        <p:spPr>
          <a:xfrm>
            <a:off x="6578599" y="5221786"/>
            <a:ext cx="5278439"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278438"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9"/>
          </p:nvPr>
        </p:nvSpPr>
        <p:spPr/>
        <p:txBody>
          <a:bodyPr/>
          <a:lstStyle/>
          <a:p>
            <a:endParaRPr lang="de-DE"/>
          </a:p>
        </p:txBody>
      </p:sp>
      <p:sp>
        <p:nvSpPr>
          <p:cNvPr id="4" name="Foliennummernplatzhalter 3"/>
          <p:cNvSpPr>
            <a:spLocks noGrp="1"/>
          </p:cNvSpPr>
          <p:nvPr>
            <p:ph type="sldNum" sz="quarter" idx="20"/>
          </p:nvPr>
        </p:nvSpPr>
        <p:spPr/>
        <p:txBody>
          <a:bodyPr/>
          <a:lstStyle/>
          <a:p>
            <a:fld id="{44EA10E1-56AB-0944-8D9A-7AFC910C18EC}" type="slidenum">
              <a:rPr lang="de-DE" smtClean="0"/>
              <a:pPr/>
              <a:t>‹Nr.›</a:t>
            </a:fld>
            <a:endParaRPr lang="de-DE"/>
          </a:p>
        </p:txBody>
      </p:sp>
      <p:sp>
        <p:nvSpPr>
          <p:cNvPr id="12" name="Inhaltsplatzhalter 5"/>
          <p:cNvSpPr>
            <a:spLocks noGrp="1"/>
          </p:cNvSpPr>
          <p:nvPr>
            <p:ph sz="quarter" idx="35" hasCustomPrompt="1"/>
          </p:nvPr>
        </p:nvSpPr>
        <p:spPr>
          <a:xfrm>
            <a:off x="334964" y="1844675"/>
            <a:ext cx="5278436" cy="2698520"/>
          </a:xfrm>
          <a:noFill/>
        </p:spPr>
        <p:txBody>
          <a:bodyPr/>
          <a:lstStyle/>
          <a:p>
            <a:pPr lvl="0"/>
            <a:r>
              <a:rPr lang="de-DE"/>
              <a:t>Inhalt</a:t>
            </a:r>
          </a:p>
        </p:txBody>
      </p:sp>
      <p:sp>
        <p:nvSpPr>
          <p:cNvPr id="13" name="Inhaltsplatzhalter 5"/>
          <p:cNvSpPr>
            <a:spLocks noGrp="1"/>
          </p:cNvSpPr>
          <p:nvPr>
            <p:ph sz="quarter" idx="36" hasCustomPrompt="1"/>
          </p:nvPr>
        </p:nvSpPr>
        <p:spPr>
          <a:xfrm>
            <a:off x="6578599" y="1844675"/>
            <a:ext cx="5278436" cy="2698520"/>
          </a:xfrm>
          <a:noFill/>
        </p:spPr>
        <p:txBody>
          <a:bodyPr/>
          <a:lstStyle/>
          <a:p>
            <a:pPr lvl="0"/>
            <a:r>
              <a:rPr lang="de-DE"/>
              <a:t>Inhalt</a:t>
            </a:r>
          </a:p>
        </p:txBody>
      </p:sp>
    </p:spTree>
    <p:extLst>
      <p:ext uri="{BB962C8B-B14F-4D97-AF65-F5344CB8AC3E}">
        <p14:creationId xmlns:p14="http://schemas.microsoft.com/office/powerpoint/2010/main" val="981281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4812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34812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30" name="Text Placeholder 2"/>
          <p:cNvSpPr>
            <a:spLocks noGrp="1"/>
          </p:cNvSpPr>
          <p:nvPr>
            <p:ph type="body" idx="20"/>
          </p:nvPr>
        </p:nvSpPr>
        <p:spPr>
          <a:xfrm>
            <a:off x="8301317"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301317"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2"/>
          </p:nvPr>
        </p:nvSpPr>
        <p:spPr/>
        <p:txBody>
          <a:bodyPr/>
          <a:lstStyle/>
          <a:p>
            <a:endParaRPr lang="de-DE"/>
          </a:p>
        </p:txBody>
      </p:sp>
      <p:sp>
        <p:nvSpPr>
          <p:cNvPr id="4" name="Foliennummernplatzhalter 3"/>
          <p:cNvSpPr>
            <a:spLocks noGrp="1"/>
          </p:cNvSpPr>
          <p:nvPr>
            <p:ph type="sldNum" sz="quarter" idx="23"/>
          </p:nvPr>
        </p:nvSpPr>
        <p:spPr/>
        <p:txBody>
          <a:bodyPr/>
          <a:lstStyle/>
          <a:p>
            <a:fld id="{44EA10E1-56AB-0944-8D9A-7AFC910C18EC}" type="slidenum">
              <a:rPr lang="de-DE" smtClean="0"/>
              <a:pPr/>
              <a:t>‹Nr.›</a:t>
            </a:fld>
            <a:endParaRPr lang="de-DE"/>
          </a:p>
        </p:txBody>
      </p:sp>
      <p:sp>
        <p:nvSpPr>
          <p:cNvPr id="16" name="Inhaltsplatzhalter 5"/>
          <p:cNvSpPr>
            <a:spLocks noGrp="1"/>
          </p:cNvSpPr>
          <p:nvPr>
            <p:ph sz="quarter" idx="35" hasCustomPrompt="1"/>
          </p:nvPr>
        </p:nvSpPr>
        <p:spPr>
          <a:xfrm>
            <a:off x="348129" y="1844675"/>
            <a:ext cx="3542555" cy="2698520"/>
          </a:xfrm>
          <a:noFill/>
        </p:spPr>
        <p:txBody>
          <a:bodyPr/>
          <a:lstStyle/>
          <a:p>
            <a:pPr lvl="0"/>
            <a:r>
              <a:rPr lang="de-DE"/>
              <a:t>Inhalt</a:t>
            </a:r>
          </a:p>
        </p:txBody>
      </p:sp>
      <p:sp>
        <p:nvSpPr>
          <p:cNvPr id="18" name="Inhaltsplatzhalter 5"/>
          <p:cNvSpPr>
            <a:spLocks noGrp="1"/>
          </p:cNvSpPr>
          <p:nvPr>
            <p:ph sz="quarter" idx="36" hasCustomPrompt="1"/>
          </p:nvPr>
        </p:nvSpPr>
        <p:spPr>
          <a:xfrm>
            <a:off x="4318000" y="1844675"/>
            <a:ext cx="3542555" cy="2698520"/>
          </a:xfrm>
          <a:noFill/>
        </p:spPr>
        <p:txBody>
          <a:bodyPr/>
          <a:lstStyle/>
          <a:p>
            <a:pPr lvl="0"/>
            <a:r>
              <a:rPr lang="de-DE"/>
              <a:t>Inhalt</a:t>
            </a:r>
          </a:p>
        </p:txBody>
      </p:sp>
      <p:sp>
        <p:nvSpPr>
          <p:cNvPr id="19" name="Inhaltsplatzhalter 5"/>
          <p:cNvSpPr>
            <a:spLocks noGrp="1"/>
          </p:cNvSpPr>
          <p:nvPr>
            <p:ph sz="quarter" idx="37" hasCustomPrompt="1"/>
          </p:nvPr>
        </p:nvSpPr>
        <p:spPr>
          <a:xfrm>
            <a:off x="8314483" y="1844675"/>
            <a:ext cx="3542555" cy="2698520"/>
          </a:xfrm>
          <a:noFill/>
        </p:spPr>
        <p:txBody>
          <a:bodyPr/>
          <a:lstStyle/>
          <a:p>
            <a:pPr lvl="0"/>
            <a:r>
              <a:rPr lang="de-DE"/>
              <a:t>Inhalt</a:t>
            </a:r>
          </a:p>
        </p:txBody>
      </p:sp>
    </p:spTree>
    <p:extLst>
      <p:ext uri="{BB962C8B-B14F-4D97-AF65-F5344CB8AC3E}">
        <p14:creationId xmlns:p14="http://schemas.microsoft.com/office/powerpoint/2010/main" val="4102748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4812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34812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2" name="Text Placeholder 2"/>
          <p:cNvSpPr>
            <a:spLocks noGrp="1"/>
          </p:cNvSpPr>
          <p:nvPr>
            <p:ph type="body" idx="17"/>
          </p:nvPr>
        </p:nvSpPr>
        <p:spPr>
          <a:xfrm>
            <a:off x="3317439"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17440"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5" name="Text Placeholder 2"/>
          <p:cNvSpPr>
            <a:spLocks noGrp="1"/>
          </p:cNvSpPr>
          <p:nvPr>
            <p:ph type="body" idx="20"/>
          </p:nvPr>
        </p:nvSpPr>
        <p:spPr>
          <a:xfrm>
            <a:off x="6273302"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73302"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8" name="Text Placeholder 2"/>
          <p:cNvSpPr>
            <a:spLocks noGrp="1"/>
          </p:cNvSpPr>
          <p:nvPr>
            <p:ph type="body" idx="23"/>
          </p:nvPr>
        </p:nvSpPr>
        <p:spPr>
          <a:xfrm>
            <a:off x="921571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215718"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5"/>
          </p:nvPr>
        </p:nvSpPr>
        <p:spPr/>
        <p:txBody>
          <a:bodyPr/>
          <a:lstStyle/>
          <a:p>
            <a:endParaRPr lang="de-DE"/>
          </a:p>
        </p:txBody>
      </p:sp>
      <p:sp>
        <p:nvSpPr>
          <p:cNvPr id="4" name="Foliennummernplatzhalter 3"/>
          <p:cNvSpPr>
            <a:spLocks noGrp="1"/>
          </p:cNvSpPr>
          <p:nvPr>
            <p:ph type="sldNum" sz="quarter" idx="26"/>
          </p:nvPr>
        </p:nvSpPr>
        <p:spPr/>
        <p:txBody>
          <a:bodyPr/>
          <a:lstStyle/>
          <a:p>
            <a:fld id="{44EA10E1-56AB-0944-8D9A-7AFC910C18EC}" type="slidenum">
              <a:rPr lang="de-DE" smtClean="0"/>
              <a:pPr/>
              <a:t>‹Nr.›</a:t>
            </a:fld>
            <a:endParaRPr lang="de-DE"/>
          </a:p>
        </p:txBody>
      </p:sp>
      <p:sp>
        <p:nvSpPr>
          <p:cNvPr id="19" name="Inhaltsplatzhalter 5"/>
          <p:cNvSpPr>
            <a:spLocks noGrp="1"/>
          </p:cNvSpPr>
          <p:nvPr>
            <p:ph sz="quarter" idx="35" hasCustomPrompt="1"/>
          </p:nvPr>
        </p:nvSpPr>
        <p:spPr>
          <a:xfrm>
            <a:off x="334964" y="1844675"/>
            <a:ext cx="2654765" cy="2698520"/>
          </a:xfrm>
          <a:noFill/>
        </p:spPr>
        <p:txBody>
          <a:bodyPr/>
          <a:lstStyle/>
          <a:p>
            <a:pPr lvl="0"/>
            <a:r>
              <a:rPr lang="de-DE"/>
              <a:t>Inhalt</a:t>
            </a:r>
          </a:p>
        </p:txBody>
      </p:sp>
      <p:sp>
        <p:nvSpPr>
          <p:cNvPr id="20" name="Inhaltsplatzhalter 5"/>
          <p:cNvSpPr>
            <a:spLocks noGrp="1"/>
          </p:cNvSpPr>
          <p:nvPr>
            <p:ph sz="quarter" idx="36" hasCustomPrompt="1"/>
          </p:nvPr>
        </p:nvSpPr>
        <p:spPr>
          <a:xfrm>
            <a:off x="3317723" y="1844675"/>
            <a:ext cx="2654765" cy="2698520"/>
          </a:xfrm>
          <a:noFill/>
        </p:spPr>
        <p:txBody>
          <a:bodyPr/>
          <a:lstStyle/>
          <a:p>
            <a:pPr lvl="0"/>
            <a:r>
              <a:rPr lang="de-DE"/>
              <a:t>Inhalt</a:t>
            </a:r>
          </a:p>
        </p:txBody>
      </p:sp>
      <p:sp>
        <p:nvSpPr>
          <p:cNvPr id="21" name="Inhaltsplatzhalter 5"/>
          <p:cNvSpPr>
            <a:spLocks noGrp="1"/>
          </p:cNvSpPr>
          <p:nvPr>
            <p:ph sz="quarter" idx="37" hasCustomPrompt="1"/>
          </p:nvPr>
        </p:nvSpPr>
        <p:spPr>
          <a:xfrm>
            <a:off x="6300482" y="1844675"/>
            <a:ext cx="2654765" cy="2698520"/>
          </a:xfrm>
          <a:noFill/>
        </p:spPr>
        <p:txBody>
          <a:bodyPr/>
          <a:lstStyle/>
          <a:p>
            <a:pPr lvl="0"/>
            <a:r>
              <a:rPr lang="de-DE"/>
              <a:t>Inhalt</a:t>
            </a:r>
          </a:p>
        </p:txBody>
      </p:sp>
      <p:sp>
        <p:nvSpPr>
          <p:cNvPr id="22" name="Inhaltsplatzhalter 5"/>
          <p:cNvSpPr>
            <a:spLocks noGrp="1"/>
          </p:cNvSpPr>
          <p:nvPr>
            <p:ph sz="quarter" idx="38" hasCustomPrompt="1"/>
          </p:nvPr>
        </p:nvSpPr>
        <p:spPr>
          <a:xfrm>
            <a:off x="9215717" y="1844675"/>
            <a:ext cx="2654765" cy="2698520"/>
          </a:xfrm>
          <a:noFill/>
        </p:spPr>
        <p:txBody>
          <a:bodyPr/>
          <a:lstStyle/>
          <a:p>
            <a:pPr lvl="0"/>
            <a:r>
              <a:rPr lang="de-DE"/>
              <a:t>Inhalt</a:t>
            </a:r>
          </a:p>
        </p:txBody>
      </p:sp>
    </p:spTree>
    <p:extLst>
      <p:ext uri="{BB962C8B-B14F-4D97-AF65-F5344CB8AC3E}">
        <p14:creationId xmlns:p14="http://schemas.microsoft.com/office/powerpoint/2010/main" val="724811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48130" y="4375522"/>
            <a:ext cx="5057588"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6096000" y="1810580"/>
            <a:ext cx="5761038"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5" name="Text Placeholder 12"/>
          <p:cNvSpPr>
            <a:spLocks noGrp="1"/>
          </p:cNvSpPr>
          <p:nvPr>
            <p:ph type="body" sz="quarter" idx="18" hasCustomPrompt="1"/>
          </p:nvPr>
        </p:nvSpPr>
        <p:spPr>
          <a:xfrm>
            <a:off x="348130" y="1810580"/>
            <a:ext cx="5057588"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9"/>
          </p:nvPr>
        </p:nvSpPr>
        <p:spPr/>
        <p:txBody>
          <a:bodyPr/>
          <a:lstStyle/>
          <a:p>
            <a:endParaRPr lang="de-DE"/>
          </a:p>
        </p:txBody>
      </p:sp>
      <p:sp>
        <p:nvSpPr>
          <p:cNvPr id="4" name="Foliennummernplatzhalter 3"/>
          <p:cNvSpPr>
            <a:spLocks noGrp="1"/>
          </p:cNvSpPr>
          <p:nvPr>
            <p:ph type="sldNum" sz="quarter" idx="20"/>
          </p:nvPr>
        </p:nvSpPr>
        <p:spPr/>
        <p:txBody>
          <a:bodyPr/>
          <a:lstStyle/>
          <a:p>
            <a:fld id="{44EA10E1-56AB-0944-8D9A-7AFC910C18EC}" type="slidenum">
              <a:rPr lang="de-DE" smtClean="0"/>
              <a:pPr/>
              <a:t>‹Nr.›</a:t>
            </a:fld>
            <a:endParaRPr lang="de-DE"/>
          </a:p>
        </p:txBody>
      </p:sp>
      <p:sp>
        <p:nvSpPr>
          <p:cNvPr id="11" name="Inhaltsplatzhalter 5"/>
          <p:cNvSpPr>
            <a:spLocks noGrp="1"/>
          </p:cNvSpPr>
          <p:nvPr>
            <p:ph sz="quarter" idx="35" hasCustomPrompt="1"/>
          </p:nvPr>
        </p:nvSpPr>
        <p:spPr>
          <a:xfrm>
            <a:off x="334964" y="2477504"/>
            <a:ext cx="5070754" cy="1771018"/>
          </a:xfrm>
          <a:noFill/>
        </p:spPr>
        <p:txBody>
          <a:bodyPr/>
          <a:lstStyle/>
          <a:p>
            <a:pPr lvl="0"/>
            <a:r>
              <a:rPr lang="de-DE"/>
              <a:t>Inhalt</a:t>
            </a:r>
          </a:p>
        </p:txBody>
      </p:sp>
      <p:sp>
        <p:nvSpPr>
          <p:cNvPr id="12" name="Inhaltsplatzhalter 5"/>
          <p:cNvSpPr>
            <a:spLocks noGrp="1"/>
          </p:cNvSpPr>
          <p:nvPr>
            <p:ph sz="quarter" idx="36" hasCustomPrompt="1"/>
          </p:nvPr>
        </p:nvSpPr>
        <p:spPr>
          <a:xfrm>
            <a:off x="6095999" y="2477504"/>
            <a:ext cx="5761037" cy="3688346"/>
          </a:xfrm>
          <a:noFill/>
        </p:spPr>
        <p:txBody>
          <a:bodyPr/>
          <a:lstStyle/>
          <a:p>
            <a:pPr lvl="0"/>
            <a:r>
              <a:rPr lang="de-DE"/>
              <a:t>Inhalt</a:t>
            </a:r>
          </a:p>
        </p:txBody>
      </p:sp>
    </p:spTree>
    <p:extLst>
      <p:ext uri="{BB962C8B-B14F-4D97-AF65-F5344CB8AC3E}">
        <p14:creationId xmlns:p14="http://schemas.microsoft.com/office/powerpoint/2010/main" val="308876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1844675"/>
            <a:ext cx="11522075" cy="4332288"/>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txBox="1">
            <a:spLocks/>
          </p:cNvSpPr>
          <p:nvPr userDrawn="1"/>
        </p:nvSpPr>
        <p:spPr>
          <a:xfrm>
            <a:off x="2297150" y="223024"/>
            <a:ext cx="9056649" cy="695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p>
        </p:txBody>
      </p:sp>
      <p:grpSp>
        <p:nvGrpSpPr>
          <p:cNvPr id="13" name="Group 12"/>
          <p:cNvGrpSpPr/>
          <p:nvPr userDrawn="1"/>
        </p:nvGrpSpPr>
        <p:grpSpPr>
          <a:xfrm>
            <a:off x="0" y="6766544"/>
            <a:ext cx="12192000" cy="91456"/>
            <a:chOff x="0" y="4480421"/>
            <a:chExt cx="12192000" cy="91456"/>
          </a:xfrm>
        </p:grpSpPr>
        <p:sp>
          <p:nvSpPr>
            <p:cNvPr id="17" name="Rectangle 13"/>
            <p:cNvSpPr/>
            <p:nvPr userDrawn="1"/>
          </p:nvSpPr>
          <p:spPr>
            <a:xfrm>
              <a:off x="0" y="4480421"/>
              <a:ext cx="2439924" cy="9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p:cNvSpPr/>
            <p:nvPr userDrawn="1"/>
          </p:nvSpPr>
          <p:spPr>
            <a:xfrm>
              <a:off x="2436114" y="4480437"/>
              <a:ext cx="2439924" cy="914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p:cNvSpPr/>
            <p:nvPr userDrawn="1"/>
          </p:nvSpPr>
          <p:spPr>
            <a:xfrm>
              <a:off x="4879848" y="4480421"/>
              <a:ext cx="2439924" cy="914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2"/>
            <p:cNvSpPr/>
            <p:nvPr userDrawn="1"/>
          </p:nvSpPr>
          <p:spPr>
            <a:xfrm>
              <a:off x="7319772" y="4480421"/>
              <a:ext cx="2439924" cy="914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el 3"/>
          <p:cNvSpPr>
            <a:spLocks noGrp="1"/>
          </p:cNvSpPr>
          <p:nvPr>
            <p:ph type="title"/>
          </p:nvPr>
        </p:nvSpPr>
        <p:spPr>
          <a:xfrm>
            <a:off x="2436114" y="333375"/>
            <a:ext cx="9420924" cy="809625"/>
          </a:xfrm>
        </p:spPr>
        <p:txBody>
          <a:bodyPr/>
          <a:lstStyle/>
          <a:p>
            <a:r>
              <a:rPr lang="de-DE"/>
              <a:t>Mastertitelformat bearbeiten</a:t>
            </a:r>
          </a:p>
        </p:txBody>
      </p:sp>
      <p:sp>
        <p:nvSpPr>
          <p:cNvPr id="2" name="Fußzeilenplatzhalter 1"/>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497885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34963" y="4415863"/>
            <a:ext cx="5291137" cy="1749987"/>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12"/>
          <p:cNvSpPr>
            <a:spLocks noGrp="1"/>
          </p:cNvSpPr>
          <p:nvPr>
            <p:ph type="body" sz="quarter" idx="18" hasCustomPrompt="1"/>
          </p:nvPr>
        </p:nvSpPr>
        <p:spPr>
          <a:xfrm>
            <a:off x="334963" y="1850921"/>
            <a:ext cx="5291137" cy="666924"/>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0" y="4415863"/>
            <a:ext cx="5291137" cy="1749987"/>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21" hasCustomPrompt="1"/>
          </p:nvPr>
        </p:nvSpPr>
        <p:spPr>
          <a:xfrm>
            <a:off x="6565900" y="1850921"/>
            <a:ext cx="5291137" cy="666924"/>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2"/>
          </p:nvPr>
        </p:nvSpPr>
        <p:spPr/>
        <p:txBody>
          <a:bodyPr/>
          <a:lstStyle/>
          <a:p>
            <a:endParaRPr lang="de-DE"/>
          </a:p>
        </p:txBody>
      </p:sp>
      <p:sp>
        <p:nvSpPr>
          <p:cNvPr id="4" name="Foliennummernplatzhalter 3"/>
          <p:cNvSpPr>
            <a:spLocks noGrp="1"/>
          </p:cNvSpPr>
          <p:nvPr>
            <p:ph type="sldNum" sz="quarter" idx="23"/>
          </p:nvPr>
        </p:nvSpPr>
        <p:spPr/>
        <p:txBody>
          <a:bodyPr/>
          <a:lstStyle/>
          <a:p>
            <a:fld id="{44EA10E1-56AB-0944-8D9A-7AFC910C18EC}" type="slidenum">
              <a:rPr lang="de-DE" smtClean="0"/>
              <a:pPr/>
              <a:t>‹Nr.›</a:t>
            </a:fld>
            <a:endParaRPr lang="de-DE"/>
          </a:p>
        </p:txBody>
      </p:sp>
      <p:sp>
        <p:nvSpPr>
          <p:cNvPr id="11" name="Inhaltsplatzhalter 5"/>
          <p:cNvSpPr>
            <a:spLocks noGrp="1"/>
          </p:cNvSpPr>
          <p:nvPr>
            <p:ph sz="quarter" idx="35" hasCustomPrompt="1"/>
          </p:nvPr>
        </p:nvSpPr>
        <p:spPr>
          <a:xfrm>
            <a:off x="334964" y="2517845"/>
            <a:ext cx="5291136" cy="1898018"/>
          </a:xfrm>
          <a:noFill/>
          <a:ln>
            <a:solidFill>
              <a:schemeClr val="accent2"/>
            </a:solidFill>
          </a:ln>
        </p:spPr>
        <p:txBody>
          <a:bodyPr/>
          <a:lstStyle/>
          <a:p>
            <a:pPr lvl="0"/>
            <a:r>
              <a:rPr lang="de-DE"/>
              <a:t>Inhalt</a:t>
            </a:r>
          </a:p>
        </p:txBody>
      </p:sp>
      <p:sp>
        <p:nvSpPr>
          <p:cNvPr id="12" name="Inhaltsplatzhalter 5"/>
          <p:cNvSpPr>
            <a:spLocks noGrp="1"/>
          </p:cNvSpPr>
          <p:nvPr>
            <p:ph sz="quarter" idx="36" hasCustomPrompt="1"/>
          </p:nvPr>
        </p:nvSpPr>
        <p:spPr>
          <a:xfrm>
            <a:off x="6565900" y="2517845"/>
            <a:ext cx="5291136" cy="1898018"/>
          </a:xfrm>
          <a:noFill/>
          <a:ln>
            <a:solidFill>
              <a:schemeClr val="accent2"/>
            </a:solidFill>
          </a:ln>
        </p:spPr>
        <p:txBody>
          <a:bodyPr/>
          <a:lstStyle/>
          <a:p>
            <a:pPr lvl="0"/>
            <a:r>
              <a:rPr lang="de-DE"/>
              <a:t>Inhalt</a:t>
            </a:r>
          </a:p>
        </p:txBody>
      </p:sp>
    </p:spTree>
    <p:extLst>
      <p:ext uri="{BB962C8B-B14F-4D97-AF65-F5344CB8AC3E}">
        <p14:creationId xmlns:p14="http://schemas.microsoft.com/office/powerpoint/2010/main" val="83640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25" name="Text Placeholder 12"/>
          <p:cNvSpPr>
            <a:spLocks noGrp="1"/>
          </p:cNvSpPr>
          <p:nvPr>
            <p:ph type="body" sz="quarter" idx="18" hasCustomPrompt="1"/>
          </p:nvPr>
        </p:nvSpPr>
        <p:spPr>
          <a:xfrm>
            <a:off x="334963" y="1859171"/>
            <a:ext cx="5291137" cy="453394"/>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8" name="Text Placeholder 12"/>
          <p:cNvSpPr>
            <a:spLocks noGrp="1"/>
          </p:cNvSpPr>
          <p:nvPr>
            <p:ph type="body" sz="quarter" idx="21" hasCustomPrompt="1"/>
          </p:nvPr>
        </p:nvSpPr>
        <p:spPr>
          <a:xfrm>
            <a:off x="6565900" y="1859171"/>
            <a:ext cx="5291137" cy="453394"/>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p:ph type="body" sz="quarter" idx="23" hasCustomPrompt="1"/>
          </p:nvPr>
        </p:nvSpPr>
        <p:spPr>
          <a:xfrm>
            <a:off x="334963" y="4110448"/>
            <a:ext cx="5291137" cy="453394"/>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p:ph type="body" sz="quarter" idx="25" hasCustomPrompt="1"/>
          </p:nvPr>
        </p:nvSpPr>
        <p:spPr>
          <a:xfrm>
            <a:off x="6565901" y="4110448"/>
            <a:ext cx="5291136" cy="453394"/>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6"/>
          </p:nvPr>
        </p:nvSpPr>
        <p:spPr/>
        <p:txBody>
          <a:bodyPr/>
          <a:lstStyle/>
          <a:p>
            <a:endParaRPr lang="de-DE"/>
          </a:p>
        </p:txBody>
      </p:sp>
      <p:sp>
        <p:nvSpPr>
          <p:cNvPr id="4" name="Foliennummernplatzhalter 3"/>
          <p:cNvSpPr>
            <a:spLocks noGrp="1"/>
          </p:cNvSpPr>
          <p:nvPr>
            <p:ph type="sldNum" sz="quarter" idx="27"/>
          </p:nvPr>
        </p:nvSpPr>
        <p:spPr/>
        <p:txBody>
          <a:bodyPr/>
          <a:lstStyle/>
          <a:p>
            <a:fld id="{44EA10E1-56AB-0944-8D9A-7AFC910C18EC}" type="slidenum">
              <a:rPr lang="de-DE" smtClean="0"/>
              <a:pPr/>
              <a:t>‹Nr.›</a:t>
            </a:fld>
            <a:endParaRPr lang="de-DE"/>
          </a:p>
        </p:txBody>
      </p:sp>
      <p:sp>
        <p:nvSpPr>
          <p:cNvPr id="13" name="Inhaltsplatzhalter 5"/>
          <p:cNvSpPr>
            <a:spLocks noGrp="1"/>
          </p:cNvSpPr>
          <p:nvPr>
            <p:ph sz="quarter" idx="35" hasCustomPrompt="1"/>
          </p:nvPr>
        </p:nvSpPr>
        <p:spPr>
          <a:xfrm>
            <a:off x="334964" y="2321229"/>
            <a:ext cx="5291136" cy="1606710"/>
          </a:xfrm>
          <a:solidFill>
            <a:schemeClr val="accent1">
              <a:alpha val="30000"/>
            </a:schemeClr>
          </a:solidFill>
          <a:ln>
            <a:solidFill>
              <a:schemeClr val="accent1"/>
            </a:solidFill>
          </a:ln>
        </p:spPr>
        <p:txBody>
          <a:bodyPr/>
          <a:lstStyle/>
          <a:p>
            <a:pPr lvl="0"/>
            <a:r>
              <a:rPr lang="de-DE"/>
              <a:t>Inhalt</a:t>
            </a:r>
          </a:p>
        </p:txBody>
      </p:sp>
      <p:sp>
        <p:nvSpPr>
          <p:cNvPr id="14" name="Inhaltsplatzhalter 5"/>
          <p:cNvSpPr>
            <a:spLocks noGrp="1"/>
          </p:cNvSpPr>
          <p:nvPr>
            <p:ph sz="quarter" idx="36" hasCustomPrompt="1"/>
          </p:nvPr>
        </p:nvSpPr>
        <p:spPr>
          <a:xfrm>
            <a:off x="6565902" y="2321229"/>
            <a:ext cx="5291136" cy="1606710"/>
          </a:xfrm>
          <a:solidFill>
            <a:schemeClr val="accent4">
              <a:alpha val="30000"/>
            </a:schemeClr>
          </a:solidFill>
          <a:ln>
            <a:solidFill>
              <a:schemeClr val="accent4"/>
            </a:solidFill>
          </a:ln>
        </p:spPr>
        <p:txBody>
          <a:bodyPr/>
          <a:lstStyle/>
          <a:p>
            <a:pPr lvl="0"/>
            <a:r>
              <a:rPr lang="de-DE"/>
              <a:t>Inhalt</a:t>
            </a:r>
          </a:p>
        </p:txBody>
      </p:sp>
      <p:sp>
        <p:nvSpPr>
          <p:cNvPr id="15" name="Inhaltsplatzhalter 5"/>
          <p:cNvSpPr>
            <a:spLocks noGrp="1"/>
          </p:cNvSpPr>
          <p:nvPr>
            <p:ph sz="quarter" idx="37" hasCustomPrompt="1"/>
          </p:nvPr>
        </p:nvSpPr>
        <p:spPr>
          <a:xfrm>
            <a:off x="334964" y="4559140"/>
            <a:ext cx="5291136" cy="1606710"/>
          </a:xfrm>
          <a:solidFill>
            <a:schemeClr val="accent2">
              <a:alpha val="30000"/>
            </a:schemeClr>
          </a:solidFill>
          <a:ln>
            <a:solidFill>
              <a:schemeClr val="accent2"/>
            </a:solidFill>
          </a:ln>
        </p:spPr>
        <p:txBody>
          <a:bodyPr/>
          <a:lstStyle/>
          <a:p>
            <a:pPr lvl="0"/>
            <a:r>
              <a:rPr lang="de-DE"/>
              <a:t>Inhalt</a:t>
            </a:r>
          </a:p>
        </p:txBody>
      </p:sp>
      <p:sp>
        <p:nvSpPr>
          <p:cNvPr id="16" name="Inhaltsplatzhalter 5"/>
          <p:cNvSpPr>
            <a:spLocks noGrp="1"/>
          </p:cNvSpPr>
          <p:nvPr>
            <p:ph sz="quarter" idx="38" hasCustomPrompt="1"/>
          </p:nvPr>
        </p:nvSpPr>
        <p:spPr>
          <a:xfrm>
            <a:off x="6565902" y="4559140"/>
            <a:ext cx="5291136" cy="1606710"/>
          </a:xfrm>
          <a:solidFill>
            <a:schemeClr val="accent5">
              <a:alpha val="30000"/>
            </a:schemeClr>
          </a:solidFill>
          <a:ln>
            <a:solidFill>
              <a:schemeClr val="accent5"/>
            </a:solidFill>
          </a:ln>
        </p:spPr>
        <p:txBody>
          <a:bodyPr/>
          <a:lstStyle/>
          <a:p>
            <a:pPr lvl="0"/>
            <a:r>
              <a:rPr lang="de-DE"/>
              <a:t>Inhalt</a:t>
            </a:r>
          </a:p>
        </p:txBody>
      </p:sp>
    </p:spTree>
    <p:extLst>
      <p:ext uri="{BB962C8B-B14F-4D97-AF65-F5344CB8AC3E}">
        <p14:creationId xmlns:p14="http://schemas.microsoft.com/office/powerpoint/2010/main" val="3690785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25" name="Text Placeholder 12"/>
          <p:cNvSpPr>
            <a:spLocks noGrp="1"/>
          </p:cNvSpPr>
          <p:nvPr>
            <p:ph type="body" sz="quarter" idx="18" hasCustomPrompt="1"/>
          </p:nvPr>
        </p:nvSpPr>
        <p:spPr>
          <a:xfrm>
            <a:off x="846213" y="1844675"/>
            <a:ext cx="4779887"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8" name="Text Placeholder 12"/>
          <p:cNvSpPr>
            <a:spLocks noGrp="1"/>
          </p:cNvSpPr>
          <p:nvPr>
            <p:ph type="body" sz="quarter" idx="21" hasCustomPrompt="1"/>
          </p:nvPr>
        </p:nvSpPr>
        <p:spPr>
          <a:xfrm>
            <a:off x="7068820" y="1844675"/>
            <a:ext cx="4773781"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p:ph type="body" sz="quarter" idx="23" hasCustomPrompt="1"/>
          </p:nvPr>
        </p:nvSpPr>
        <p:spPr>
          <a:xfrm>
            <a:off x="846213" y="4110448"/>
            <a:ext cx="4779887"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p:ph type="body" sz="quarter" idx="25" hasCustomPrompt="1"/>
          </p:nvPr>
        </p:nvSpPr>
        <p:spPr>
          <a:xfrm>
            <a:off x="7068820" y="4110448"/>
            <a:ext cx="477378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334963" y="184467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339128" y="4110448"/>
            <a:ext cx="502920" cy="498733"/>
          </a:xfrm>
          <a:solidFill>
            <a:schemeClr val="accent2">
              <a:lumMod val="75000"/>
            </a:schemeClr>
          </a:solidFill>
          <a:ln>
            <a:solidFill>
              <a:schemeClr val="accent2"/>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84467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4110448"/>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
        <p:nvSpPr>
          <p:cNvPr id="17" name="Inhaltsplatzhalter 5"/>
          <p:cNvSpPr>
            <a:spLocks noGrp="1"/>
          </p:cNvSpPr>
          <p:nvPr>
            <p:ph sz="quarter" idx="35" hasCustomPrompt="1"/>
          </p:nvPr>
        </p:nvSpPr>
        <p:spPr>
          <a:xfrm>
            <a:off x="334964" y="2321229"/>
            <a:ext cx="5291136" cy="1606710"/>
          </a:xfrm>
          <a:solidFill>
            <a:schemeClr val="accent1">
              <a:alpha val="30000"/>
            </a:schemeClr>
          </a:solidFill>
          <a:ln>
            <a:solidFill>
              <a:schemeClr val="accent1"/>
            </a:solidFill>
          </a:ln>
        </p:spPr>
        <p:txBody>
          <a:bodyPr/>
          <a:lstStyle/>
          <a:p>
            <a:pPr lvl="0"/>
            <a:r>
              <a:rPr lang="de-DE"/>
              <a:t>Inhalt</a:t>
            </a:r>
          </a:p>
        </p:txBody>
      </p:sp>
      <p:sp>
        <p:nvSpPr>
          <p:cNvPr id="18" name="Inhaltsplatzhalter 5"/>
          <p:cNvSpPr>
            <a:spLocks noGrp="1"/>
          </p:cNvSpPr>
          <p:nvPr>
            <p:ph sz="quarter" idx="36" hasCustomPrompt="1"/>
          </p:nvPr>
        </p:nvSpPr>
        <p:spPr>
          <a:xfrm>
            <a:off x="6565902" y="2321229"/>
            <a:ext cx="5291136" cy="1606710"/>
          </a:xfrm>
          <a:solidFill>
            <a:schemeClr val="accent4">
              <a:alpha val="30000"/>
            </a:schemeClr>
          </a:solidFill>
          <a:ln>
            <a:solidFill>
              <a:schemeClr val="accent4"/>
            </a:solidFill>
          </a:ln>
        </p:spPr>
        <p:txBody>
          <a:bodyPr/>
          <a:lstStyle/>
          <a:p>
            <a:pPr lvl="0"/>
            <a:r>
              <a:rPr lang="de-DE"/>
              <a:t>Inhalt</a:t>
            </a:r>
          </a:p>
        </p:txBody>
      </p:sp>
      <p:sp>
        <p:nvSpPr>
          <p:cNvPr id="19" name="Inhaltsplatzhalter 5"/>
          <p:cNvSpPr>
            <a:spLocks noGrp="1"/>
          </p:cNvSpPr>
          <p:nvPr>
            <p:ph sz="quarter" idx="37" hasCustomPrompt="1"/>
          </p:nvPr>
        </p:nvSpPr>
        <p:spPr>
          <a:xfrm>
            <a:off x="334964" y="4559140"/>
            <a:ext cx="5291136" cy="1606710"/>
          </a:xfrm>
          <a:solidFill>
            <a:schemeClr val="accent2">
              <a:alpha val="30000"/>
            </a:schemeClr>
          </a:solidFill>
          <a:ln>
            <a:solidFill>
              <a:schemeClr val="accent2"/>
            </a:solidFill>
          </a:ln>
        </p:spPr>
        <p:txBody>
          <a:bodyPr/>
          <a:lstStyle/>
          <a:p>
            <a:pPr lvl="0"/>
            <a:r>
              <a:rPr lang="de-DE"/>
              <a:t>Inhalt</a:t>
            </a:r>
          </a:p>
        </p:txBody>
      </p:sp>
      <p:sp>
        <p:nvSpPr>
          <p:cNvPr id="20" name="Inhaltsplatzhalter 5"/>
          <p:cNvSpPr>
            <a:spLocks noGrp="1"/>
          </p:cNvSpPr>
          <p:nvPr>
            <p:ph sz="quarter" idx="38" hasCustomPrompt="1"/>
          </p:nvPr>
        </p:nvSpPr>
        <p:spPr>
          <a:xfrm>
            <a:off x="6565902" y="4559140"/>
            <a:ext cx="5291136" cy="1606710"/>
          </a:xfrm>
          <a:solidFill>
            <a:schemeClr val="accent5">
              <a:alpha val="30000"/>
            </a:schemeClr>
          </a:solidFill>
          <a:ln>
            <a:solidFill>
              <a:schemeClr val="accent5"/>
            </a:solidFill>
          </a:ln>
        </p:spPr>
        <p:txBody>
          <a:bodyPr/>
          <a:lstStyle/>
          <a:p>
            <a:pPr lvl="0"/>
            <a:r>
              <a:rPr lang="de-DE"/>
              <a:t>Inhalt</a:t>
            </a:r>
          </a:p>
        </p:txBody>
      </p:sp>
    </p:spTree>
    <p:extLst>
      <p:ext uri="{BB962C8B-B14F-4D97-AF65-F5344CB8AC3E}">
        <p14:creationId xmlns:p14="http://schemas.microsoft.com/office/powerpoint/2010/main" val="2223943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25" name="Text Placeholder 12"/>
          <p:cNvSpPr>
            <a:spLocks noGrp="1"/>
          </p:cNvSpPr>
          <p:nvPr>
            <p:ph type="body" sz="quarter" idx="18" hasCustomPrompt="1"/>
          </p:nvPr>
        </p:nvSpPr>
        <p:spPr>
          <a:xfrm>
            <a:off x="334963" y="1844675"/>
            <a:ext cx="5291137"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8" name="Text Placeholder 12"/>
          <p:cNvSpPr>
            <a:spLocks noGrp="1"/>
          </p:cNvSpPr>
          <p:nvPr>
            <p:ph type="body" sz="quarter" idx="21" hasCustomPrompt="1"/>
          </p:nvPr>
        </p:nvSpPr>
        <p:spPr>
          <a:xfrm>
            <a:off x="6565900" y="1844675"/>
            <a:ext cx="5291137"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p:ph type="body" sz="quarter" idx="25" hasCustomPrompt="1"/>
          </p:nvPr>
        </p:nvSpPr>
        <p:spPr>
          <a:xfrm>
            <a:off x="334964" y="4110448"/>
            <a:ext cx="11522074"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6"/>
          </p:nvPr>
        </p:nvSpPr>
        <p:spPr/>
        <p:txBody>
          <a:bodyPr/>
          <a:lstStyle/>
          <a:p>
            <a:endParaRPr lang="de-DE"/>
          </a:p>
        </p:txBody>
      </p:sp>
      <p:sp>
        <p:nvSpPr>
          <p:cNvPr id="4" name="Foliennummernplatzhalter 3"/>
          <p:cNvSpPr>
            <a:spLocks noGrp="1"/>
          </p:cNvSpPr>
          <p:nvPr>
            <p:ph type="sldNum" sz="quarter" idx="27"/>
          </p:nvPr>
        </p:nvSpPr>
        <p:spPr/>
        <p:txBody>
          <a:bodyPr/>
          <a:lstStyle/>
          <a:p>
            <a:fld id="{44EA10E1-56AB-0944-8D9A-7AFC910C18EC}" type="slidenum">
              <a:rPr lang="de-DE" smtClean="0"/>
              <a:pPr/>
              <a:t>‹Nr.›</a:t>
            </a:fld>
            <a:endParaRPr lang="de-DE"/>
          </a:p>
        </p:txBody>
      </p:sp>
      <p:sp>
        <p:nvSpPr>
          <p:cNvPr id="11" name="Inhaltsplatzhalter 5"/>
          <p:cNvSpPr>
            <a:spLocks noGrp="1"/>
          </p:cNvSpPr>
          <p:nvPr>
            <p:ph sz="quarter" idx="35" hasCustomPrompt="1"/>
          </p:nvPr>
        </p:nvSpPr>
        <p:spPr>
          <a:xfrm>
            <a:off x="334964" y="2321229"/>
            <a:ext cx="5291136" cy="1606710"/>
          </a:xfrm>
          <a:solidFill>
            <a:schemeClr val="accent1">
              <a:alpha val="30000"/>
            </a:schemeClr>
          </a:solidFill>
          <a:ln>
            <a:solidFill>
              <a:schemeClr val="accent1"/>
            </a:solidFill>
          </a:ln>
        </p:spPr>
        <p:txBody>
          <a:bodyPr/>
          <a:lstStyle/>
          <a:p>
            <a:pPr lvl="0"/>
            <a:r>
              <a:rPr lang="de-DE"/>
              <a:t>Inhalt</a:t>
            </a:r>
          </a:p>
        </p:txBody>
      </p:sp>
      <p:sp>
        <p:nvSpPr>
          <p:cNvPr id="12" name="Inhaltsplatzhalter 5"/>
          <p:cNvSpPr>
            <a:spLocks noGrp="1"/>
          </p:cNvSpPr>
          <p:nvPr>
            <p:ph sz="quarter" idx="36" hasCustomPrompt="1"/>
          </p:nvPr>
        </p:nvSpPr>
        <p:spPr>
          <a:xfrm>
            <a:off x="6565902" y="2321229"/>
            <a:ext cx="5291136" cy="1606710"/>
          </a:xfrm>
          <a:solidFill>
            <a:schemeClr val="accent4">
              <a:alpha val="30000"/>
            </a:schemeClr>
          </a:solidFill>
          <a:ln>
            <a:solidFill>
              <a:schemeClr val="accent4"/>
            </a:solidFill>
          </a:ln>
        </p:spPr>
        <p:txBody>
          <a:bodyPr/>
          <a:lstStyle/>
          <a:p>
            <a:pPr lvl="0"/>
            <a:r>
              <a:rPr lang="de-DE"/>
              <a:t>Inhalt</a:t>
            </a:r>
          </a:p>
        </p:txBody>
      </p:sp>
      <p:sp>
        <p:nvSpPr>
          <p:cNvPr id="13" name="Inhaltsplatzhalter 5"/>
          <p:cNvSpPr>
            <a:spLocks noGrp="1"/>
          </p:cNvSpPr>
          <p:nvPr>
            <p:ph sz="quarter" idx="37" hasCustomPrompt="1"/>
          </p:nvPr>
        </p:nvSpPr>
        <p:spPr>
          <a:xfrm>
            <a:off x="334964" y="4609181"/>
            <a:ext cx="11522074" cy="1556669"/>
          </a:xfrm>
          <a:solidFill>
            <a:schemeClr val="accent5">
              <a:alpha val="30000"/>
            </a:schemeClr>
          </a:solidFill>
          <a:ln>
            <a:solidFill>
              <a:schemeClr val="accent5"/>
            </a:solidFill>
          </a:ln>
        </p:spPr>
        <p:txBody>
          <a:bodyPr/>
          <a:lstStyle/>
          <a:p>
            <a:pPr lvl="0"/>
            <a:r>
              <a:rPr lang="de-DE"/>
              <a:t>Inhalt</a:t>
            </a:r>
          </a:p>
        </p:txBody>
      </p:sp>
    </p:spTree>
    <p:extLst>
      <p:ext uri="{BB962C8B-B14F-4D97-AF65-F5344CB8AC3E}">
        <p14:creationId xmlns:p14="http://schemas.microsoft.com/office/powerpoint/2010/main" val="3334221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25" name="Text Placeholder 12"/>
          <p:cNvSpPr>
            <a:spLocks noGrp="1"/>
          </p:cNvSpPr>
          <p:nvPr>
            <p:ph type="body" sz="quarter" idx="18" hasCustomPrompt="1"/>
          </p:nvPr>
        </p:nvSpPr>
        <p:spPr>
          <a:xfrm>
            <a:off x="334962" y="1844675"/>
            <a:ext cx="37080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dirty="0"/>
              <a:t>Insert some title here</a:t>
            </a:r>
          </a:p>
        </p:txBody>
      </p:sp>
      <p:sp>
        <p:nvSpPr>
          <p:cNvPr id="28" name="Text Placeholder 12"/>
          <p:cNvSpPr>
            <a:spLocks noGrp="1"/>
          </p:cNvSpPr>
          <p:nvPr>
            <p:ph type="body" sz="quarter" idx="21" hasCustomPrompt="1"/>
          </p:nvPr>
        </p:nvSpPr>
        <p:spPr>
          <a:xfrm>
            <a:off x="4242000" y="1844675"/>
            <a:ext cx="3708000" cy="498733"/>
          </a:xfrm>
          <a:solidFill>
            <a:schemeClr val="accent2">
              <a:lumMod val="75000"/>
            </a:schemeClr>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dirty="0"/>
              <a:t>Insert some title here</a:t>
            </a:r>
          </a:p>
        </p:txBody>
      </p:sp>
      <p:sp>
        <p:nvSpPr>
          <p:cNvPr id="30" name="Text Placeholder 12"/>
          <p:cNvSpPr>
            <a:spLocks noGrp="1"/>
          </p:cNvSpPr>
          <p:nvPr>
            <p:ph type="body" sz="quarter" idx="23" hasCustomPrompt="1"/>
          </p:nvPr>
        </p:nvSpPr>
        <p:spPr>
          <a:xfrm>
            <a:off x="334962" y="4110448"/>
            <a:ext cx="37080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dirty="0"/>
              <a:t>Insert some title here</a:t>
            </a:r>
          </a:p>
        </p:txBody>
      </p:sp>
      <p:sp>
        <p:nvSpPr>
          <p:cNvPr id="32" name="Text Placeholder 12"/>
          <p:cNvSpPr>
            <a:spLocks noGrp="1"/>
          </p:cNvSpPr>
          <p:nvPr>
            <p:ph type="body" sz="quarter" idx="25" hasCustomPrompt="1"/>
          </p:nvPr>
        </p:nvSpPr>
        <p:spPr>
          <a:xfrm>
            <a:off x="4242000" y="4110448"/>
            <a:ext cx="37080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dirty="0"/>
              <a:t>Insert some title here</a:t>
            </a:r>
          </a:p>
        </p:txBody>
      </p:sp>
      <p:sp>
        <p:nvSpPr>
          <p:cNvPr id="33" name="Text Placeholder 12"/>
          <p:cNvSpPr>
            <a:spLocks noGrp="1"/>
          </p:cNvSpPr>
          <p:nvPr>
            <p:ph type="body" sz="quarter" idx="27" hasCustomPrompt="1"/>
          </p:nvPr>
        </p:nvSpPr>
        <p:spPr>
          <a:xfrm>
            <a:off x="8149038" y="1844675"/>
            <a:ext cx="3708000"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dirty="0"/>
              <a:t>Insert some title here</a:t>
            </a:r>
          </a:p>
        </p:txBody>
      </p:sp>
      <p:sp>
        <p:nvSpPr>
          <p:cNvPr id="35" name="Text Placeholder 12"/>
          <p:cNvSpPr>
            <a:spLocks noGrp="1"/>
          </p:cNvSpPr>
          <p:nvPr>
            <p:ph type="body" sz="quarter" idx="29" hasCustomPrompt="1"/>
          </p:nvPr>
        </p:nvSpPr>
        <p:spPr>
          <a:xfrm>
            <a:off x="8149038" y="4110448"/>
            <a:ext cx="37080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dirty="0"/>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
        <p:nvSpPr>
          <p:cNvPr id="17" name="Inhaltsplatzhalter 5"/>
          <p:cNvSpPr>
            <a:spLocks noGrp="1"/>
          </p:cNvSpPr>
          <p:nvPr>
            <p:ph sz="quarter" idx="35" hasCustomPrompt="1"/>
          </p:nvPr>
        </p:nvSpPr>
        <p:spPr>
          <a:xfrm>
            <a:off x="334964" y="2321229"/>
            <a:ext cx="3707998" cy="1606710"/>
          </a:xfrm>
          <a:solidFill>
            <a:schemeClr val="accent1">
              <a:alpha val="30000"/>
            </a:schemeClr>
          </a:solidFill>
          <a:ln>
            <a:solidFill>
              <a:schemeClr val="accent1"/>
            </a:solidFill>
          </a:ln>
        </p:spPr>
        <p:txBody>
          <a:bodyPr/>
          <a:lstStyle/>
          <a:p>
            <a:pPr lvl="0"/>
            <a:r>
              <a:rPr lang="de-DE"/>
              <a:t>Inhalt</a:t>
            </a:r>
          </a:p>
        </p:txBody>
      </p:sp>
      <p:sp>
        <p:nvSpPr>
          <p:cNvPr id="18" name="Inhaltsplatzhalter 5"/>
          <p:cNvSpPr>
            <a:spLocks noGrp="1"/>
          </p:cNvSpPr>
          <p:nvPr>
            <p:ph sz="quarter" idx="36" hasCustomPrompt="1"/>
          </p:nvPr>
        </p:nvSpPr>
        <p:spPr>
          <a:xfrm>
            <a:off x="4242000" y="2321229"/>
            <a:ext cx="3707998" cy="1606710"/>
          </a:xfrm>
          <a:solidFill>
            <a:schemeClr val="accent2">
              <a:lumMod val="75000"/>
              <a:alpha val="30000"/>
            </a:schemeClr>
          </a:solidFill>
          <a:ln>
            <a:solidFill>
              <a:schemeClr val="accent2">
                <a:lumMod val="75000"/>
              </a:schemeClr>
            </a:solidFill>
          </a:ln>
        </p:spPr>
        <p:txBody>
          <a:bodyPr/>
          <a:lstStyle/>
          <a:p>
            <a:pPr lvl="0"/>
            <a:r>
              <a:rPr lang="de-DE" dirty="0"/>
              <a:t>Inhalt</a:t>
            </a:r>
          </a:p>
        </p:txBody>
      </p:sp>
      <p:sp>
        <p:nvSpPr>
          <p:cNvPr id="19" name="Inhaltsplatzhalter 5"/>
          <p:cNvSpPr>
            <a:spLocks noGrp="1"/>
          </p:cNvSpPr>
          <p:nvPr>
            <p:ph sz="quarter" idx="37" hasCustomPrompt="1"/>
          </p:nvPr>
        </p:nvSpPr>
        <p:spPr>
          <a:xfrm>
            <a:off x="8149040" y="2321229"/>
            <a:ext cx="3707998" cy="1606710"/>
          </a:xfrm>
          <a:solidFill>
            <a:schemeClr val="accent2">
              <a:alpha val="30000"/>
            </a:schemeClr>
          </a:solidFill>
          <a:ln>
            <a:solidFill>
              <a:schemeClr val="accent2"/>
            </a:solidFill>
          </a:ln>
        </p:spPr>
        <p:txBody>
          <a:bodyPr/>
          <a:lstStyle/>
          <a:p>
            <a:pPr lvl="0"/>
            <a:r>
              <a:rPr lang="de-DE"/>
              <a:t>Inhalt</a:t>
            </a:r>
          </a:p>
        </p:txBody>
      </p:sp>
      <p:sp>
        <p:nvSpPr>
          <p:cNvPr id="20" name="Inhaltsplatzhalter 5"/>
          <p:cNvSpPr>
            <a:spLocks noGrp="1"/>
          </p:cNvSpPr>
          <p:nvPr>
            <p:ph sz="quarter" idx="38" hasCustomPrompt="1"/>
          </p:nvPr>
        </p:nvSpPr>
        <p:spPr>
          <a:xfrm>
            <a:off x="334964" y="4609181"/>
            <a:ext cx="3707998" cy="1606710"/>
          </a:xfrm>
          <a:solidFill>
            <a:schemeClr val="accent3">
              <a:alpha val="30000"/>
            </a:schemeClr>
          </a:solidFill>
          <a:ln>
            <a:solidFill>
              <a:schemeClr val="accent3"/>
            </a:solidFill>
          </a:ln>
        </p:spPr>
        <p:txBody>
          <a:bodyPr/>
          <a:lstStyle/>
          <a:p>
            <a:pPr lvl="0"/>
            <a:r>
              <a:rPr lang="de-DE"/>
              <a:t>Inhalt</a:t>
            </a:r>
          </a:p>
        </p:txBody>
      </p:sp>
      <p:sp>
        <p:nvSpPr>
          <p:cNvPr id="21" name="Inhaltsplatzhalter 5"/>
          <p:cNvSpPr>
            <a:spLocks noGrp="1"/>
          </p:cNvSpPr>
          <p:nvPr>
            <p:ph sz="quarter" idx="39" hasCustomPrompt="1"/>
          </p:nvPr>
        </p:nvSpPr>
        <p:spPr>
          <a:xfrm>
            <a:off x="4242000" y="4609181"/>
            <a:ext cx="3707998" cy="1606710"/>
          </a:xfrm>
          <a:solidFill>
            <a:schemeClr val="accent5">
              <a:alpha val="30000"/>
            </a:schemeClr>
          </a:solidFill>
          <a:ln>
            <a:solidFill>
              <a:schemeClr val="accent5"/>
            </a:solidFill>
          </a:ln>
        </p:spPr>
        <p:txBody>
          <a:bodyPr/>
          <a:lstStyle/>
          <a:p>
            <a:pPr lvl="0"/>
            <a:r>
              <a:rPr lang="de-DE" dirty="0"/>
              <a:t>Inhalt</a:t>
            </a:r>
          </a:p>
        </p:txBody>
      </p:sp>
      <p:sp>
        <p:nvSpPr>
          <p:cNvPr id="22" name="Inhaltsplatzhalter 5"/>
          <p:cNvSpPr>
            <a:spLocks noGrp="1"/>
          </p:cNvSpPr>
          <p:nvPr>
            <p:ph sz="quarter" idx="40" hasCustomPrompt="1"/>
          </p:nvPr>
        </p:nvSpPr>
        <p:spPr>
          <a:xfrm>
            <a:off x="8149040" y="4609181"/>
            <a:ext cx="3707998" cy="1606710"/>
          </a:xfrm>
          <a:solidFill>
            <a:schemeClr val="accent6">
              <a:alpha val="30000"/>
            </a:schemeClr>
          </a:solidFill>
          <a:ln>
            <a:solidFill>
              <a:schemeClr val="accent6"/>
            </a:solidFill>
          </a:ln>
        </p:spPr>
        <p:txBody>
          <a:bodyPr/>
          <a:lstStyle/>
          <a:p>
            <a:pPr lvl="0"/>
            <a:r>
              <a:rPr lang="de-DE" dirty="0"/>
              <a:t>Inhalt</a:t>
            </a:r>
          </a:p>
        </p:txBody>
      </p:sp>
    </p:spTree>
    <p:extLst>
      <p:ext uri="{BB962C8B-B14F-4D97-AF65-F5344CB8AC3E}">
        <p14:creationId xmlns:p14="http://schemas.microsoft.com/office/powerpoint/2010/main" val="22748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9" name="Chart Placeholder 8"/>
          <p:cNvSpPr>
            <a:spLocks noGrp="1"/>
          </p:cNvSpPr>
          <p:nvPr>
            <p:ph type="chart" sz="quarter" idx="13"/>
          </p:nvPr>
        </p:nvSpPr>
        <p:spPr>
          <a:xfrm>
            <a:off x="348129" y="2402964"/>
            <a:ext cx="3556001" cy="3117518"/>
          </a:xfrm>
        </p:spPr>
        <p:txBody>
          <a:bodyPr/>
          <a:lstStyle/>
          <a:p>
            <a:endParaRPr lang="en-US"/>
          </a:p>
        </p:txBody>
      </p:sp>
      <p:sp>
        <p:nvSpPr>
          <p:cNvPr id="17" name="Text Placeholder 12"/>
          <p:cNvSpPr>
            <a:spLocks noGrp="1"/>
          </p:cNvSpPr>
          <p:nvPr>
            <p:ph type="body" sz="quarter" idx="15" hasCustomPrompt="1"/>
          </p:nvPr>
        </p:nvSpPr>
        <p:spPr>
          <a:xfrm>
            <a:off x="348129" y="1851645"/>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02964"/>
            <a:ext cx="3556001" cy="3117518"/>
          </a:xfrm>
        </p:spPr>
        <p:txBody>
          <a:bodyPr/>
          <a:lstStyle/>
          <a:p>
            <a:endParaRPr lang="en-US"/>
          </a:p>
        </p:txBody>
      </p:sp>
      <p:sp>
        <p:nvSpPr>
          <p:cNvPr id="28" name="Text Placeholder 12"/>
          <p:cNvSpPr>
            <a:spLocks noGrp="1"/>
          </p:cNvSpPr>
          <p:nvPr>
            <p:ph type="body" sz="quarter" idx="18" hasCustomPrompt="1"/>
          </p:nvPr>
        </p:nvSpPr>
        <p:spPr>
          <a:xfrm>
            <a:off x="4318000" y="1851645"/>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301317" y="2402964"/>
            <a:ext cx="3556001" cy="3117518"/>
          </a:xfrm>
        </p:spPr>
        <p:txBody>
          <a:bodyPr/>
          <a:lstStyle/>
          <a:p>
            <a:endParaRPr lang="en-US"/>
          </a:p>
        </p:txBody>
      </p:sp>
      <p:sp>
        <p:nvSpPr>
          <p:cNvPr id="31" name="Text Placeholder 12"/>
          <p:cNvSpPr>
            <a:spLocks noGrp="1"/>
          </p:cNvSpPr>
          <p:nvPr>
            <p:ph type="body" sz="quarter" idx="21" hasCustomPrompt="1"/>
          </p:nvPr>
        </p:nvSpPr>
        <p:spPr>
          <a:xfrm>
            <a:off x="8301317" y="1851645"/>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491128" y="3749357"/>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49357"/>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444316" y="3749357"/>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5"/>
          </p:nvPr>
        </p:nvSpPr>
        <p:spPr/>
        <p:txBody>
          <a:bodyPr/>
          <a:lstStyle/>
          <a:p>
            <a:endParaRPr lang="de-DE"/>
          </a:p>
        </p:txBody>
      </p:sp>
      <p:sp>
        <p:nvSpPr>
          <p:cNvPr id="4" name="Foliennummernplatzhalter 3"/>
          <p:cNvSpPr>
            <a:spLocks noGrp="1"/>
          </p:cNvSpPr>
          <p:nvPr>
            <p:ph type="sldNum" sz="quarter" idx="26"/>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978716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673705" y="1865275"/>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7" name="Text Placeholder 2"/>
          <p:cNvSpPr>
            <a:spLocks noGrp="1"/>
          </p:cNvSpPr>
          <p:nvPr>
            <p:ph type="body" idx="19"/>
          </p:nvPr>
        </p:nvSpPr>
        <p:spPr>
          <a:xfrm>
            <a:off x="6096000" y="2788770"/>
            <a:ext cx="5747871"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096000" y="1849752"/>
            <a:ext cx="5747871"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dirty="0"/>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4"/>
          </p:nvPr>
        </p:nvSpPr>
        <p:spPr/>
        <p:txBody>
          <a:bodyPr/>
          <a:lstStyle/>
          <a:p>
            <a:endParaRPr lang="de-DE"/>
          </a:p>
        </p:txBody>
      </p:sp>
      <p:sp>
        <p:nvSpPr>
          <p:cNvPr id="4" name="Foliennummernplatzhalter 3"/>
          <p:cNvSpPr>
            <a:spLocks noGrp="1"/>
          </p:cNvSpPr>
          <p:nvPr>
            <p:ph type="sldNum" sz="quarter" idx="25"/>
          </p:nvPr>
        </p:nvSpPr>
        <p:spPr/>
        <p:txBody>
          <a:bodyPr/>
          <a:lstStyle/>
          <a:p>
            <a:fld id="{44EA10E1-56AB-0944-8D9A-7AFC910C18EC}" type="slidenum">
              <a:rPr lang="de-DE" smtClean="0"/>
              <a:pPr/>
              <a:t>‹Nr.›</a:t>
            </a:fld>
            <a:endParaRPr lang="de-DE"/>
          </a:p>
        </p:txBody>
      </p:sp>
      <p:sp>
        <p:nvSpPr>
          <p:cNvPr id="24" name="Inhaltsplatzhalter 5"/>
          <p:cNvSpPr>
            <a:spLocks noGrp="1"/>
          </p:cNvSpPr>
          <p:nvPr>
            <p:ph sz="quarter" idx="35" hasCustomPrompt="1"/>
          </p:nvPr>
        </p:nvSpPr>
        <p:spPr>
          <a:xfrm>
            <a:off x="910907" y="2112021"/>
            <a:ext cx="4581144" cy="2589207"/>
          </a:xfrm>
          <a:noFill/>
        </p:spPr>
        <p:txBody>
          <a:bodyPr/>
          <a:lstStyle/>
          <a:p>
            <a:pPr lvl="0"/>
            <a:r>
              <a:rPr lang="de-DE"/>
              <a:t>Inhalt</a:t>
            </a:r>
          </a:p>
        </p:txBody>
      </p:sp>
    </p:spTree>
    <p:extLst>
      <p:ext uri="{BB962C8B-B14F-4D97-AF65-F5344CB8AC3E}">
        <p14:creationId xmlns:p14="http://schemas.microsoft.com/office/powerpoint/2010/main" val="1961978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27" name="Freeform 26"/>
          <p:cNvSpPr/>
          <p:nvPr/>
        </p:nvSpPr>
        <p:spPr>
          <a:xfrm>
            <a:off x="2033681"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34457" y="1601193"/>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8"/>
          </p:nvPr>
        </p:nvSpPr>
        <p:spPr/>
        <p:txBody>
          <a:bodyPr/>
          <a:lstStyle/>
          <a:p>
            <a:endParaRPr lang="de-DE"/>
          </a:p>
        </p:txBody>
      </p:sp>
      <p:sp>
        <p:nvSpPr>
          <p:cNvPr id="4" name="Foliennummernplatzhalter 3"/>
          <p:cNvSpPr>
            <a:spLocks noGrp="1"/>
          </p:cNvSpPr>
          <p:nvPr>
            <p:ph type="sldNum" sz="quarter" idx="29"/>
          </p:nvPr>
        </p:nvSpPr>
        <p:spPr/>
        <p:txBody>
          <a:bodyPr/>
          <a:lstStyle/>
          <a:p>
            <a:fld id="{44EA10E1-56AB-0944-8D9A-7AFC910C18EC}" type="slidenum">
              <a:rPr lang="de-DE" smtClean="0"/>
              <a:pPr/>
              <a:t>‹Nr.›</a:t>
            </a:fld>
            <a:endParaRPr lang="de-DE"/>
          </a:p>
        </p:txBody>
      </p:sp>
      <p:sp>
        <p:nvSpPr>
          <p:cNvPr id="18" name="Inhaltsplatzhalter 5"/>
          <p:cNvSpPr>
            <a:spLocks noGrp="1"/>
          </p:cNvSpPr>
          <p:nvPr>
            <p:ph sz="quarter" idx="35" hasCustomPrompt="1"/>
          </p:nvPr>
        </p:nvSpPr>
        <p:spPr>
          <a:xfrm>
            <a:off x="2523207" y="2266800"/>
            <a:ext cx="2294627" cy="2013209"/>
          </a:xfrm>
          <a:noFill/>
        </p:spPr>
        <p:txBody>
          <a:bodyPr/>
          <a:lstStyle/>
          <a:p>
            <a:pPr lvl="0"/>
            <a:r>
              <a:rPr lang="de-DE"/>
              <a:t>Inhalt</a:t>
            </a:r>
          </a:p>
        </p:txBody>
      </p:sp>
      <p:sp>
        <p:nvSpPr>
          <p:cNvPr id="20" name="Inhaltsplatzhalter 5"/>
          <p:cNvSpPr>
            <a:spLocks noGrp="1"/>
          </p:cNvSpPr>
          <p:nvPr>
            <p:ph sz="quarter" idx="36" hasCustomPrompt="1"/>
          </p:nvPr>
        </p:nvSpPr>
        <p:spPr>
          <a:xfrm>
            <a:off x="4938719" y="3356970"/>
            <a:ext cx="2294627" cy="2013209"/>
          </a:xfrm>
          <a:noFill/>
        </p:spPr>
        <p:txBody>
          <a:bodyPr/>
          <a:lstStyle/>
          <a:p>
            <a:pPr lvl="0"/>
            <a:r>
              <a:rPr lang="de-DE"/>
              <a:t>Inhalt</a:t>
            </a:r>
          </a:p>
        </p:txBody>
      </p:sp>
      <p:sp>
        <p:nvSpPr>
          <p:cNvPr id="22" name="Inhaltsplatzhalter 5"/>
          <p:cNvSpPr>
            <a:spLocks noGrp="1"/>
          </p:cNvSpPr>
          <p:nvPr>
            <p:ph sz="quarter" idx="37" hasCustomPrompt="1"/>
          </p:nvPr>
        </p:nvSpPr>
        <p:spPr>
          <a:xfrm>
            <a:off x="7372181" y="2267474"/>
            <a:ext cx="2294627" cy="2013209"/>
          </a:xfrm>
          <a:noFill/>
        </p:spPr>
        <p:txBody>
          <a:bodyPr/>
          <a:lstStyle/>
          <a:p>
            <a:pPr lvl="0"/>
            <a:r>
              <a:rPr lang="de-DE"/>
              <a:t>Inhalt</a:t>
            </a:r>
          </a:p>
        </p:txBody>
      </p:sp>
    </p:spTree>
    <p:extLst>
      <p:ext uri="{BB962C8B-B14F-4D97-AF65-F5344CB8AC3E}">
        <p14:creationId xmlns:p14="http://schemas.microsoft.com/office/powerpoint/2010/main" val="3037037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33681" y="1601193"/>
            <a:ext cx="8124638" cy="4369619"/>
            <a:chOff x="2033681" y="1601193"/>
            <a:chExt cx="8124638" cy="4369619"/>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33681"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34457" y="1601193"/>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dirty="0"/>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8" name="Titel 7"/>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8"/>
          </p:nvPr>
        </p:nvSpPr>
        <p:spPr/>
        <p:txBody>
          <a:bodyPr/>
          <a:lstStyle/>
          <a:p>
            <a:endParaRPr lang="de-DE"/>
          </a:p>
        </p:txBody>
      </p:sp>
      <p:sp>
        <p:nvSpPr>
          <p:cNvPr id="4" name="Foliennummernplatzhalter 3"/>
          <p:cNvSpPr>
            <a:spLocks noGrp="1"/>
          </p:cNvSpPr>
          <p:nvPr>
            <p:ph type="sldNum" sz="quarter" idx="29"/>
          </p:nvPr>
        </p:nvSpPr>
        <p:spPr/>
        <p:txBody>
          <a:bodyPr/>
          <a:lstStyle/>
          <a:p>
            <a:fld id="{44EA10E1-56AB-0944-8D9A-7AFC910C18EC}" type="slidenum">
              <a:rPr lang="de-DE" smtClean="0"/>
              <a:pPr/>
              <a:t>‹Nr.›</a:t>
            </a:fld>
            <a:endParaRPr lang="de-DE"/>
          </a:p>
        </p:txBody>
      </p:sp>
      <p:sp>
        <p:nvSpPr>
          <p:cNvPr id="18" name="Inhaltsplatzhalter 5"/>
          <p:cNvSpPr>
            <a:spLocks noGrp="1"/>
          </p:cNvSpPr>
          <p:nvPr>
            <p:ph sz="quarter" idx="35" hasCustomPrompt="1"/>
          </p:nvPr>
        </p:nvSpPr>
        <p:spPr>
          <a:xfrm>
            <a:off x="2523207" y="2266800"/>
            <a:ext cx="2294627" cy="2013209"/>
          </a:xfrm>
          <a:noFill/>
        </p:spPr>
        <p:txBody>
          <a:bodyPr/>
          <a:lstStyle/>
          <a:p>
            <a:pPr lvl="0"/>
            <a:r>
              <a:rPr lang="de-DE"/>
              <a:t>Inhalt</a:t>
            </a:r>
          </a:p>
        </p:txBody>
      </p:sp>
      <p:sp>
        <p:nvSpPr>
          <p:cNvPr id="19" name="Inhaltsplatzhalter 5"/>
          <p:cNvSpPr>
            <a:spLocks noGrp="1"/>
          </p:cNvSpPr>
          <p:nvPr>
            <p:ph sz="quarter" idx="36" hasCustomPrompt="1"/>
          </p:nvPr>
        </p:nvSpPr>
        <p:spPr>
          <a:xfrm>
            <a:off x="4938719" y="3356970"/>
            <a:ext cx="2294627" cy="2013209"/>
          </a:xfrm>
          <a:noFill/>
        </p:spPr>
        <p:txBody>
          <a:bodyPr/>
          <a:lstStyle/>
          <a:p>
            <a:pPr lvl="0"/>
            <a:r>
              <a:rPr lang="de-DE"/>
              <a:t>Inhalt</a:t>
            </a:r>
          </a:p>
        </p:txBody>
      </p:sp>
      <p:sp>
        <p:nvSpPr>
          <p:cNvPr id="20" name="Inhaltsplatzhalter 5"/>
          <p:cNvSpPr>
            <a:spLocks noGrp="1"/>
          </p:cNvSpPr>
          <p:nvPr>
            <p:ph sz="quarter" idx="37" hasCustomPrompt="1"/>
          </p:nvPr>
        </p:nvSpPr>
        <p:spPr>
          <a:xfrm>
            <a:off x="7372181" y="2267474"/>
            <a:ext cx="2294627" cy="2013209"/>
          </a:xfrm>
          <a:noFill/>
        </p:spPr>
        <p:txBody>
          <a:bodyPr/>
          <a:lstStyle/>
          <a:p>
            <a:pPr lvl="0"/>
            <a:r>
              <a:rPr lang="de-DE"/>
              <a:t>Inhalt</a:t>
            </a:r>
          </a:p>
        </p:txBody>
      </p:sp>
    </p:spTree>
    <p:extLst>
      <p:ext uri="{BB962C8B-B14F-4D97-AF65-F5344CB8AC3E}">
        <p14:creationId xmlns:p14="http://schemas.microsoft.com/office/powerpoint/2010/main" val="3110242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1"/>
          </p:nvPr>
        </p:nvSpPr>
        <p:spPr/>
        <p:txBody>
          <a:bodyPr/>
          <a:lstStyle/>
          <a:p>
            <a:endParaRPr lang="de-DE"/>
          </a:p>
        </p:txBody>
      </p:sp>
      <p:sp>
        <p:nvSpPr>
          <p:cNvPr id="4" name="Foliennummernplatzhalter 3"/>
          <p:cNvSpPr>
            <a:spLocks noGrp="1"/>
          </p:cNvSpPr>
          <p:nvPr>
            <p:ph type="sldNum" sz="quarter" idx="32"/>
          </p:nvPr>
        </p:nvSpPr>
        <p:spPr/>
        <p:txBody>
          <a:bodyPr/>
          <a:lstStyle/>
          <a:p>
            <a:fld id="{44EA10E1-56AB-0944-8D9A-7AFC910C18EC}" type="slidenum">
              <a:rPr lang="de-DE" smtClean="0"/>
              <a:pPr/>
              <a:t>‹Nr.›</a:t>
            </a:fld>
            <a:endParaRPr lang="de-DE"/>
          </a:p>
        </p:txBody>
      </p:sp>
      <p:sp>
        <p:nvSpPr>
          <p:cNvPr id="22" name="Inhaltsplatzhalter 5"/>
          <p:cNvSpPr>
            <a:spLocks noGrp="1"/>
          </p:cNvSpPr>
          <p:nvPr>
            <p:ph sz="quarter" idx="35" hasCustomPrompt="1"/>
          </p:nvPr>
        </p:nvSpPr>
        <p:spPr>
          <a:xfrm>
            <a:off x="1300832" y="2266800"/>
            <a:ext cx="2294627" cy="2013209"/>
          </a:xfrm>
          <a:noFill/>
        </p:spPr>
        <p:txBody>
          <a:bodyPr/>
          <a:lstStyle/>
          <a:p>
            <a:pPr lvl="0"/>
            <a:r>
              <a:rPr lang="de-DE"/>
              <a:t>Inhalt</a:t>
            </a:r>
          </a:p>
        </p:txBody>
      </p:sp>
      <p:sp>
        <p:nvSpPr>
          <p:cNvPr id="24" name="Inhaltsplatzhalter 5"/>
          <p:cNvSpPr>
            <a:spLocks noGrp="1"/>
          </p:cNvSpPr>
          <p:nvPr>
            <p:ph sz="quarter" idx="36" hasCustomPrompt="1"/>
          </p:nvPr>
        </p:nvSpPr>
        <p:spPr>
          <a:xfrm>
            <a:off x="6144213" y="2266800"/>
            <a:ext cx="2294627" cy="2013209"/>
          </a:xfrm>
          <a:noFill/>
        </p:spPr>
        <p:txBody>
          <a:bodyPr/>
          <a:lstStyle/>
          <a:p>
            <a:pPr lvl="0"/>
            <a:r>
              <a:rPr lang="de-DE"/>
              <a:t>Inhalt</a:t>
            </a:r>
          </a:p>
        </p:txBody>
      </p:sp>
      <p:sp>
        <p:nvSpPr>
          <p:cNvPr id="33" name="Inhaltsplatzhalter 5"/>
          <p:cNvSpPr>
            <a:spLocks noGrp="1"/>
          </p:cNvSpPr>
          <p:nvPr>
            <p:ph sz="quarter" idx="37" hasCustomPrompt="1"/>
          </p:nvPr>
        </p:nvSpPr>
        <p:spPr>
          <a:xfrm>
            <a:off x="3723945" y="3373047"/>
            <a:ext cx="2294627" cy="2013209"/>
          </a:xfrm>
          <a:noFill/>
        </p:spPr>
        <p:txBody>
          <a:bodyPr/>
          <a:lstStyle/>
          <a:p>
            <a:pPr lvl="0"/>
            <a:r>
              <a:rPr lang="de-DE"/>
              <a:t>Inhalt</a:t>
            </a:r>
          </a:p>
        </p:txBody>
      </p:sp>
      <p:sp>
        <p:nvSpPr>
          <p:cNvPr id="35" name="Inhaltsplatzhalter 5"/>
          <p:cNvSpPr>
            <a:spLocks noGrp="1"/>
          </p:cNvSpPr>
          <p:nvPr>
            <p:ph sz="quarter" idx="38" hasCustomPrompt="1"/>
          </p:nvPr>
        </p:nvSpPr>
        <p:spPr>
          <a:xfrm>
            <a:off x="8591254" y="3382856"/>
            <a:ext cx="2294627" cy="2013209"/>
          </a:xfrm>
          <a:noFill/>
        </p:spPr>
        <p:txBody>
          <a:bodyPr/>
          <a:lstStyle/>
          <a:p>
            <a:pPr lvl="0"/>
            <a:r>
              <a:rPr lang="de-DE"/>
              <a:t>Inhalt</a:t>
            </a:r>
          </a:p>
        </p:txBody>
      </p:sp>
    </p:spTree>
    <p:extLst>
      <p:ext uri="{BB962C8B-B14F-4D97-AF65-F5344CB8AC3E}">
        <p14:creationId xmlns:p14="http://schemas.microsoft.com/office/powerpoint/2010/main" val="276021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334964" y="1844674"/>
            <a:ext cx="5541402" cy="41498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2"/>
          </p:nvPr>
        </p:nvSpPr>
        <p:spPr>
          <a:xfrm>
            <a:off x="6306670" y="1844674"/>
            <a:ext cx="5550367" cy="41498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0"/>
          </p:nvPr>
        </p:nvSpPr>
        <p:spPr/>
        <p:txBody>
          <a:bodyPr/>
          <a:lstStyle/>
          <a:p>
            <a:endParaRPr lang="de-DE"/>
          </a:p>
        </p:txBody>
      </p:sp>
      <p:sp>
        <p:nvSpPr>
          <p:cNvPr id="4" name="Foliennummernplatzhalter 3"/>
          <p:cNvSpPr>
            <a:spLocks noGrp="1"/>
          </p:cNvSpPr>
          <p:nvPr>
            <p:ph type="sldNum" sz="quarter" idx="1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613398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6" name="Text Placeholder 5"/>
          <p:cNvSpPr>
            <a:spLocks noGrp="1"/>
          </p:cNvSpPr>
          <p:nvPr userDrawn="1">
            <p:ph type="body" sz="quarter" idx="25"/>
          </p:nvPr>
        </p:nvSpPr>
        <p:spPr>
          <a:xfrm>
            <a:off x="334964" y="2261894"/>
            <a:ext cx="5761036" cy="1704988"/>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5"/>
          <p:cNvSpPr>
            <a:spLocks noGrp="1"/>
          </p:cNvSpPr>
          <p:nvPr>
            <p:ph type="body" sz="quarter" idx="26"/>
          </p:nvPr>
        </p:nvSpPr>
        <p:spPr>
          <a:xfrm>
            <a:off x="334964" y="4546881"/>
            <a:ext cx="5761036" cy="1618970"/>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5"/>
          <p:cNvSpPr>
            <a:spLocks noGrp="1"/>
          </p:cNvSpPr>
          <p:nvPr userDrawn="1">
            <p:ph type="body" sz="quarter" idx="27"/>
          </p:nvPr>
        </p:nvSpPr>
        <p:spPr>
          <a:xfrm>
            <a:off x="6096000" y="2261894"/>
            <a:ext cx="5761038" cy="1704988"/>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5"/>
          <p:cNvSpPr>
            <a:spLocks noGrp="1"/>
          </p:cNvSpPr>
          <p:nvPr userDrawn="1">
            <p:ph type="body" sz="quarter" idx="28"/>
          </p:nvPr>
        </p:nvSpPr>
        <p:spPr>
          <a:xfrm>
            <a:off x="6096000" y="4546881"/>
            <a:ext cx="5761038" cy="1618970"/>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334964" y="4144254"/>
            <a:ext cx="5761037"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5999" y="4144254"/>
            <a:ext cx="5761039"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334964" y="1850124"/>
            <a:ext cx="5761037"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850124"/>
            <a:ext cx="5761038" cy="420914"/>
          </a:xfrm>
          <a:solidFill>
            <a:schemeClr val="accent2"/>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9"/>
          </p:nvPr>
        </p:nvSpPr>
        <p:spPr/>
        <p:txBody>
          <a:bodyPr/>
          <a:lstStyle/>
          <a:p>
            <a:endParaRPr lang="de-DE"/>
          </a:p>
        </p:txBody>
      </p:sp>
      <p:sp>
        <p:nvSpPr>
          <p:cNvPr id="4" name="Foliennummernplatzhalter 3"/>
          <p:cNvSpPr>
            <a:spLocks noGrp="1"/>
          </p:cNvSpPr>
          <p:nvPr>
            <p:ph type="sldNum" sz="quarter" idx="3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663651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25" name="Rectangle 24"/>
          <p:cNvSpPr/>
          <p:nvPr/>
        </p:nvSpPr>
        <p:spPr>
          <a:xfrm>
            <a:off x="348129" y="1864955"/>
            <a:ext cx="5613401" cy="19706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48129" y="4198579"/>
            <a:ext cx="5613401" cy="197970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43917" y="1864955"/>
            <a:ext cx="5613401" cy="1980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243917" y="4198579"/>
            <a:ext cx="5613401" cy="197970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64058" y="2463975"/>
            <a:ext cx="1980000"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dirty="0"/>
              <a:t>Insert some title here</a:t>
            </a:r>
          </a:p>
        </p:txBody>
      </p:sp>
      <p:sp>
        <p:nvSpPr>
          <p:cNvPr id="34" name="Text Placeholder 12"/>
          <p:cNvSpPr>
            <a:spLocks noGrp="1"/>
          </p:cNvSpPr>
          <p:nvPr userDrawn="1">
            <p:ph type="body" sz="quarter" idx="22" hasCustomPrompt="1"/>
          </p:nvPr>
        </p:nvSpPr>
        <p:spPr>
          <a:xfrm rot="16200000">
            <a:off x="-250891" y="4797308"/>
            <a:ext cx="1980000" cy="781960"/>
          </a:xfrm>
          <a:solidFill>
            <a:schemeClr val="accent2"/>
          </a:solidFill>
          <a:ln>
            <a:solidFill>
              <a:schemeClr val="accent3"/>
            </a:solid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644897" y="2463976"/>
            <a:ext cx="1980000"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644897" y="4797308"/>
            <a:ext cx="1980000"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dirty="0"/>
              <a:t>Insert some title here</a:t>
            </a:r>
          </a:p>
        </p:txBody>
      </p:sp>
      <p:cxnSp>
        <p:nvCxnSpPr>
          <p:cNvPr id="6" name="Straight Connector 5"/>
          <p:cNvCxnSpPr/>
          <p:nvPr userDrawn="1"/>
        </p:nvCxnSpPr>
        <p:spPr>
          <a:xfrm>
            <a:off x="348129" y="185556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130090" y="4198579"/>
            <a:ext cx="4831440" cy="1980000"/>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5"/>
          <p:cNvSpPr>
            <a:spLocks noGrp="1"/>
          </p:cNvSpPr>
          <p:nvPr>
            <p:ph type="body" sz="quarter" idx="28"/>
          </p:nvPr>
        </p:nvSpPr>
        <p:spPr>
          <a:xfrm>
            <a:off x="7025878" y="4198579"/>
            <a:ext cx="4831440" cy="1980000"/>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130090" y="1855563"/>
            <a:ext cx="4831440" cy="1980000"/>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7025878" y="1855563"/>
            <a:ext cx="4831440" cy="1980000"/>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el 8"/>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9"/>
          </p:nvPr>
        </p:nvSpPr>
        <p:spPr/>
        <p:txBody>
          <a:bodyPr/>
          <a:lstStyle/>
          <a:p>
            <a:endParaRPr lang="de-DE"/>
          </a:p>
        </p:txBody>
      </p:sp>
      <p:sp>
        <p:nvSpPr>
          <p:cNvPr id="3" name="Foliennummernplatzhalter 2"/>
          <p:cNvSpPr>
            <a:spLocks noGrp="1"/>
          </p:cNvSpPr>
          <p:nvPr>
            <p:ph type="sldNum" sz="quarter" idx="3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721110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25" name="Rectangle 24"/>
          <p:cNvSpPr/>
          <p:nvPr/>
        </p:nvSpPr>
        <p:spPr>
          <a:xfrm>
            <a:off x="334963" y="1723652"/>
            <a:ext cx="5761036"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34963" y="4032491"/>
            <a:ext cx="5761036"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723652"/>
            <a:ext cx="5465765"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4032491"/>
            <a:ext cx="5465765"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435199" y="2513277"/>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dirty="0"/>
              <a:t>Insert some title here</a:t>
            </a:r>
          </a:p>
        </p:txBody>
      </p:sp>
      <p:sp>
        <p:nvSpPr>
          <p:cNvPr id="34" name="Text Placeholder 12"/>
          <p:cNvSpPr>
            <a:spLocks noGrp="1"/>
          </p:cNvSpPr>
          <p:nvPr userDrawn="1">
            <p:ph type="body" sz="quarter" idx="22" hasCustomPrompt="1"/>
          </p:nvPr>
        </p:nvSpPr>
        <p:spPr>
          <a:xfrm rot="16200000">
            <a:off x="-435199" y="4802653"/>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302209" y="2493817"/>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302209" y="4802654"/>
            <a:ext cx="2322285" cy="781960"/>
          </a:xfrm>
          <a:solidFill>
            <a:schemeClr val="accent5"/>
          </a:solidFill>
          <a:ln>
            <a:noFill/>
          </a:ln>
        </p:spPr>
        <p:txBody>
          <a:bodyPr vert="horz" wrap="square" lIns="91440" tIns="45720" rIns="91440" bIns="4572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38" name="Text Placeholder 5"/>
          <p:cNvSpPr>
            <a:spLocks noGrp="1"/>
          </p:cNvSpPr>
          <p:nvPr>
            <p:ph type="body" sz="quarter" idx="27"/>
          </p:nvPr>
        </p:nvSpPr>
        <p:spPr>
          <a:xfrm>
            <a:off x="1116924" y="1762125"/>
            <a:ext cx="4025897" cy="2303049"/>
          </a:xfrm>
        </p:spPr>
        <p:txBody>
          <a:bodyPr tIns="182880" rIns="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5"/>
          <p:cNvSpPr>
            <a:spLocks noGrp="1"/>
          </p:cNvSpPr>
          <p:nvPr>
            <p:ph type="body" sz="quarter" idx="28"/>
          </p:nvPr>
        </p:nvSpPr>
        <p:spPr>
          <a:xfrm>
            <a:off x="1116924" y="4051727"/>
            <a:ext cx="4025897" cy="2303049"/>
          </a:xfrm>
        </p:spPr>
        <p:txBody>
          <a:bodyPr tIns="182880" rIns="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7035613" y="1742663"/>
            <a:ext cx="4026578" cy="2303049"/>
          </a:xfrm>
        </p:spPr>
        <p:txBody>
          <a:bodyPr tIns="182880" rIns="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7035613" y="4051727"/>
            <a:ext cx="4026578" cy="2303049"/>
          </a:xfrm>
        </p:spPr>
        <p:txBody>
          <a:bodyPr tIns="182880" rIns="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26" hasCustomPrompt="1"/>
          </p:nvPr>
        </p:nvSpPr>
        <p:spPr>
          <a:xfrm>
            <a:off x="5292561" y="3231324"/>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Strategy</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1"/>
          </p:nvPr>
        </p:nvSpPr>
        <p:spPr/>
        <p:txBody>
          <a:bodyPr/>
          <a:lstStyle/>
          <a:p>
            <a:endParaRPr lang="de-DE"/>
          </a:p>
        </p:txBody>
      </p:sp>
      <p:sp>
        <p:nvSpPr>
          <p:cNvPr id="4" name="Foliennummernplatzhalter 3"/>
          <p:cNvSpPr>
            <a:spLocks noGrp="1"/>
          </p:cNvSpPr>
          <p:nvPr>
            <p:ph type="sldNum" sz="quarter" idx="32"/>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525743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262158" y="2688122"/>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000" b="1" cap="all" baseline="0">
                <a:solidFill>
                  <a:schemeClr val="bg1"/>
                </a:solidFill>
              </a:defRPr>
            </a:lvl1pPr>
          </a:lstStyle>
          <a:p>
            <a:pPr marL="0" lvl="0" indent="0"/>
            <a:r>
              <a:rPr lang="en-US" dirty="0"/>
              <a:t>Insert some title here</a:t>
            </a:r>
          </a:p>
        </p:txBody>
      </p:sp>
      <p:sp>
        <p:nvSpPr>
          <p:cNvPr id="25" name="Rectangle 24"/>
          <p:cNvSpPr/>
          <p:nvPr/>
        </p:nvSpPr>
        <p:spPr>
          <a:xfrm>
            <a:off x="1130089" y="2003096"/>
            <a:ext cx="5383785"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30089" y="4080659"/>
            <a:ext cx="5383785"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513874" y="2003096"/>
            <a:ext cx="5343164"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13874" y="4080659"/>
            <a:ext cx="5343164"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299673" y="4728458"/>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130090" y="1573305"/>
            <a:ext cx="5383784" cy="504529"/>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000" b="1" cap="all" baseline="0">
                <a:solidFill>
                  <a:schemeClr val="bg1"/>
                </a:solidFill>
              </a:defRPr>
            </a:lvl1pPr>
          </a:lstStyle>
          <a:p>
            <a:pPr marL="0" lvl="0" indent="0"/>
            <a:r>
              <a:rPr lang="en-US" dirty="0"/>
              <a:t>Insert some title here</a:t>
            </a:r>
          </a:p>
        </p:txBody>
      </p:sp>
      <p:sp>
        <p:nvSpPr>
          <p:cNvPr id="32" name="Text Placeholder 12"/>
          <p:cNvSpPr>
            <a:spLocks noGrp="1"/>
          </p:cNvSpPr>
          <p:nvPr userDrawn="1">
            <p:ph type="body" sz="quarter" idx="32" hasCustomPrompt="1"/>
          </p:nvPr>
        </p:nvSpPr>
        <p:spPr>
          <a:xfrm>
            <a:off x="6513874" y="1573305"/>
            <a:ext cx="5343164" cy="504530"/>
          </a:xfrm>
          <a:prstGeom prst="snip1Rect">
            <a:avLst/>
          </a:prstGeom>
          <a:solidFill>
            <a:schemeClr val="accent5"/>
          </a:solidFill>
          <a:ln>
            <a:solidFill>
              <a:schemeClr val="accent3"/>
            </a:solidFill>
          </a:ln>
        </p:spPr>
        <p:txBody>
          <a:bodyPr vert="horz" wrap="square" lIns="0" tIns="0" rIns="0" bIns="0" rtlCol="0" anchor="ctr">
            <a:noAutofit/>
          </a:bodyPr>
          <a:lstStyle>
            <a:lvl1pPr marL="228600" indent="-228600" algn="ctr">
              <a:buNone/>
              <a:defRPr lang="en-US" sz="2000" b="1" cap="all" baseline="0">
                <a:solidFill>
                  <a:schemeClr val="bg1"/>
                </a:solidFill>
              </a:defRPr>
            </a:lvl1pPr>
          </a:lstStyle>
          <a:p>
            <a:pPr marL="0" lvl="0" indent="0"/>
            <a:r>
              <a:rPr lang="en-US"/>
              <a:t>Insert some title here</a:t>
            </a:r>
          </a:p>
        </p:txBody>
      </p:sp>
      <p:sp>
        <p:nvSpPr>
          <p:cNvPr id="52" name="Text Placeholder 5"/>
          <p:cNvSpPr>
            <a:spLocks noGrp="1"/>
          </p:cNvSpPr>
          <p:nvPr>
            <p:ph type="body" sz="quarter" idx="28"/>
          </p:nvPr>
        </p:nvSpPr>
        <p:spPr>
          <a:xfrm>
            <a:off x="1130090" y="4099669"/>
            <a:ext cx="5222420" cy="2058552"/>
          </a:xfrm>
        </p:spPr>
        <p:txBody>
          <a:bodyPr tIns="182880" rIns="18288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513874" y="2096844"/>
            <a:ext cx="5222420" cy="1983812"/>
          </a:xfrm>
        </p:spPr>
        <p:txBody>
          <a:bodyPr tIns="182880" rIns="18288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513874" y="4099669"/>
            <a:ext cx="5222420" cy="2058552"/>
          </a:xfrm>
        </p:spPr>
        <p:txBody>
          <a:bodyPr tIns="182880" rIns="18288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130090" y="2096844"/>
            <a:ext cx="5222420" cy="1983812"/>
          </a:xfrm>
        </p:spPr>
        <p:txBody>
          <a:bodyPr tIns="182880" rIns="182880">
            <a:normAutofit/>
          </a:bodyPr>
          <a:lstStyle>
            <a:lvl1pPr>
              <a:defRPr sz="1800">
                <a:solidFill>
                  <a:schemeClr val="bg2">
                    <a:lumMod val="75000"/>
                  </a:schemeClr>
                </a:solidFill>
              </a:defRPr>
            </a:lvl1pPr>
            <a:lvl2pPr>
              <a:defRPr sz="1800">
                <a:solidFill>
                  <a:schemeClr val="bg2">
                    <a:lumMod val="75000"/>
                  </a:schemeClr>
                </a:solidFill>
              </a:defRPr>
            </a:lvl2pPr>
            <a:lvl3pPr>
              <a:defRPr sz="18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4"/>
          </p:nvPr>
        </p:nvSpPr>
        <p:spPr/>
        <p:txBody>
          <a:bodyPr/>
          <a:lstStyle/>
          <a:p>
            <a:endParaRPr lang="de-DE"/>
          </a:p>
        </p:txBody>
      </p:sp>
      <p:sp>
        <p:nvSpPr>
          <p:cNvPr id="4" name="Foliennummernplatzhalter 3"/>
          <p:cNvSpPr>
            <a:spLocks noGrp="1"/>
          </p:cNvSpPr>
          <p:nvPr>
            <p:ph type="sldNum" sz="quarter" idx="35"/>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597981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50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2">
                <a:lumMod val="75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5">
                <a:lumMod val="50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5">
                <a:lumMod val="75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15" name="TextBox 14"/>
          <p:cNvSpPr txBox="1"/>
          <p:nvPr userDrawn="1"/>
        </p:nvSpPr>
        <p:spPr>
          <a:xfrm>
            <a:off x="5567073" y="3234004"/>
            <a:ext cx="447559" cy="646331"/>
          </a:xfrm>
          <a:prstGeom prst="rect">
            <a:avLst/>
          </a:prstGeom>
          <a:noFill/>
        </p:spPr>
        <p:txBody>
          <a:bodyPr wrap="none" rtlCol="0" anchor="ctr">
            <a:spAutoFit/>
          </a:bodyPr>
          <a:lstStyle/>
          <a:p>
            <a:pPr algn="ctr"/>
            <a:r>
              <a:rPr lang="en-US" sz="3600" b="1">
                <a:solidFill>
                  <a:schemeClr val="bg1"/>
                </a:solidFill>
              </a:rPr>
              <a:t>S</a:t>
            </a:r>
          </a:p>
        </p:txBody>
      </p:sp>
      <p:sp>
        <p:nvSpPr>
          <p:cNvPr id="57" name="TextBox 56"/>
          <p:cNvSpPr txBox="1"/>
          <p:nvPr userDrawn="1"/>
        </p:nvSpPr>
        <p:spPr>
          <a:xfrm>
            <a:off x="6150200" y="3234004"/>
            <a:ext cx="561372" cy="646331"/>
          </a:xfrm>
          <a:prstGeom prst="rect">
            <a:avLst/>
          </a:prstGeom>
          <a:noFill/>
        </p:spPr>
        <p:txBody>
          <a:bodyPr wrap="none" rtlCol="0" anchor="ctr">
            <a:spAutoFit/>
          </a:bodyPr>
          <a:lstStyle/>
          <a:p>
            <a:pPr algn="ctr"/>
            <a:r>
              <a:rPr lang="en-US" sz="3600" b="1">
                <a:solidFill>
                  <a:schemeClr val="bg1"/>
                </a:solidFill>
              </a:rPr>
              <a:t>W</a:t>
            </a:r>
          </a:p>
        </p:txBody>
      </p:sp>
      <p:sp>
        <p:nvSpPr>
          <p:cNvPr id="58" name="TextBox 57"/>
          <p:cNvSpPr txBox="1"/>
          <p:nvPr userDrawn="1"/>
        </p:nvSpPr>
        <p:spPr>
          <a:xfrm>
            <a:off x="5533211" y="3892735"/>
            <a:ext cx="476412" cy="646331"/>
          </a:xfrm>
          <a:prstGeom prst="rect">
            <a:avLst/>
          </a:prstGeom>
          <a:noFill/>
        </p:spPr>
        <p:txBody>
          <a:bodyPr wrap="none" rtlCol="0" anchor="ctr">
            <a:spAutoFit/>
          </a:bodyPr>
          <a:lstStyle/>
          <a:p>
            <a:pPr algn="ctr"/>
            <a:r>
              <a:rPr lang="en-US" sz="3600" b="1">
                <a:solidFill>
                  <a:schemeClr val="bg1"/>
                </a:solidFil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a:solidFill>
                  <a:schemeClr val="bg1"/>
                </a:solidFill>
              </a:rPr>
              <a:t>T</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7"/>
          </p:nvPr>
        </p:nvSpPr>
        <p:spPr/>
        <p:txBody>
          <a:bodyPr/>
          <a:lstStyle/>
          <a:p>
            <a:endParaRPr lang="de-DE"/>
          </a:p>
        </p:txBody>
      </p:sp>
      <p:sp>
        <p:nvSpPr>
          <p:cNvPr id="4" name="Foliennummernplatzhalter 3"/>
          <p:cNvSpPr>
            <a:spLocks noGrp="1"/>
          </p:cNvSpPr>
          <p:nvPr>
            <p:ph type="sldNum" sz="quarter" idx="18"/>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991846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solidFill>
                  <a:schemeClr val="tx2"/>
                </a:solidFill>
              </a:defRPr>
            </a:lvl1pPr>
          </a:lstStyle>
          <a:p>
            <a:pPr lvl="0"/>
            <a:r>
              <a:rPr lang="en-US" dirty="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a:solidFill>
                  <a:schemeClr val="accent1">
                    <a:lumMod val="20000"/>
                    <a:lumOff val="80000"/>
                  </a:scheme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70194" y="4699546"/>
            <a:ext cx="373820" cy="369332"/>
          </a:xfrm>
          <a:prstGeom prst="rect">
            <a:avLst/>
          </a:prstGeom>
          <a:noFill/>
        </p:spPr>
        <p:txBody>
          <a:bodyPr wrap="none" rtlCol="0" anchor="ctr">
            <a:spAutoFit/>
          </a:bodyPr>
          <a:lstStyle/>
          <a:p>
            <a:pPr algn="ctr"/>
            <a:r>
              <a:rPr lang="en-US" sz="1800" b="1">
                <a:solidFill>
                  <a:schemeClr val="bg1"/>
                </a:solidFil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a:solidFill>
                  <a:schemeClr val="bg1"/>
                </a:solidFil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a:solidFill>
                  <a:schemeClr val="bg1"/>
                </a:solidFill>
              </a:rPr>
              <a:t>T</a:t>
            </a:r>
          </a:p>
        </p:txBody>
      </p:sp>
      <p:sp>
        <p:nvSpPr>
          <p:cNvPr id="6" name="Text Placeholder 5"/>
          <p:cNvSpPr>
            <a:spLocks noGrp="1"/>
          </p:cNvSpPr>
          <p:nvPr userDrawn="1">
            <p:ph type="body" sz="quarter" idx="14"/>
          </p:nvPr>
        </p:nvSpPr>
        <p:spPr>
          <a:xfrm>
            <a:off x="334963" y="2573218"/>
            <a:ext cx="7818437" cy="3592632"/>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334963" y="1844675"/>
            <a:ext cx="7818437"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9"/>
          </p:nvPr>
        </p:nvSpPr>
        <p:spPr/>
        <p:txBody>
          <a:bodyPr/>
          <a:lstStyle/>
          <a:p>
            <a:endParaRPr lang="de-DE"/>
          </a:p>
        </p:txBody>
      </p:sp>
      <p:sp>
        <p:nvSpPr>
          <p:cNvPr id="4" name="Foliennummernplatzhalter 3"/>
          <p:cNvSpPr>
            <a:spLocks noGrp="1"/>
          </p:cNvSpPr>
          <p:nvPr>
            <p:ph type="sldNum" sz="quarter" idx="2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711889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038600" y="2610386"/>
            <a:ext cx="7818438" cy="3608856"/>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845267"/>
            <a:ext cx="7818438"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358779"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352737"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563925" y="5088821"/>
            <a:ext cx="1132779" cy="113229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179766" y="5029005"/>
            <a:ext cx="340158" cy="369332"/>
          </a:xfrm>
          <a:prstGeom prst="rect">
            <a:avLst/>
          </a:prstGeom>
          <a:noFill/>
        </p:spPr>
        <p:txBody>
          <a:bodyPr wrap="none" rtlCol="0" anchor="ctr">
            <a:spAutoFit/>
          </a:bodyPr>
          <a:lstStyle/>
          <a:p>
            <a:pPr algn="ctr"/>
            <a:r>
              <a:rPr lang="en-US" sz="1800" b="1">
                <a:solidFill>
                  <a:schemeClr val="bg1"/>
                </a:solidFill>
              </a:rPr>
              <a:t>O</a:t>
            </a:r>
          </a:p>
        </p:txBody>
      </p:sp>
      <p:sp>
        <p:nvSpPr>
          <p:cNvPr id="38" name="TextBox 37"/>
          <p:cNvSpPr txBox="1"/>
          <p:nvPr userDrawn="1"/>
        </p:nvSpPr>
        <p:spPr>
          <a:xfrm>
            <a:off x="1532239" y="5029005"/>
            <a:ext cx="298480" cy="369332"/>
          </a:xfrm>
          <a:prstGeom prst="rect">
            <a:avLst/>
          </a:prstGeom>
          <a:noFill/>
        </p:spPr>
        <p:txBody>
          <a:bodyPr wrap="none" rtlCol="0" anchor="ctr">
            <a:spAutoFit/>
          </a:bodyPr>
          <a:lstStyle/>
          <a:p>
            <a:pPr algn="ctr"/>
            <a:r>
              <a:rPr lang="en-US" sz="1800" b="1">
                <a:solidFill>
                  <a:schemeClr val="bg1"/>
                </a:solidFill>
              </a:rPr>
              <a:t>T</a:t>
            </a:r>
          </a:p>
        </p:txBody>
      </p:sp>
      <p:sp>
        <p:nvSpPr>
          <p:cNvPr id="40" name="TextBox 39"/>
          <p:cNvSpPr txBox="1"/>
          <p:nvPr userDrawn="1"/>
        </p:nvSpPr>
        <p:spPr>
          <a:xfrm>
            <a:off x="1191789" y="4707987"/>
            <a:ext cx="316112" cy="369332"/>
          </a:xfrm>
          <a:prstGeom prst="rect">
            <a:avLst/>
          </a:prstGeom>
          <a:noFill/>
        </p:spPr>
        <p:txBody>
          <a:bodyPr wrap="none" rtlCol="0" anchor="ctr">
            <a:spAutoFit/>
          </a:bodyPr>
          <a:lstStyle/>
          <a:p>
            <a:pPr algn="ctr"/>
            <a:r>
              <a:rPr lang="en-US" sz="1800" b="1">
                <a:solidFill>
                  <a:schemeClr val="bg1"/>
                </a:solidFill>
              </a:rPr>
              <a:t>S</a:t>
            </a:r>
          </a:p>
        </p:txBody>
      </p:sp>
      <p:sp>
        <p:nvSpPr>
          <p:cNvPr id="43" name="Teardrop 42"/>
          <p:cNvSpPr/>
          <p:nvPr userDrawn="1"/>
        </p:nvSpPr>
        <p:spPr>
          <a:xfrm rot="10800000">
            <a:off x="1562997" y="2755337"/>
            <a:ext cx="2266926" cy="226692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725743" y="2926439"/>
            <a:ext cx="1920240" cy="1920240"/>
          </a:xfrm>
          <a:prstGeom prst="ellipse">
            <a:avLst/>
          </a:prstGeom>
          <a:solidFill>
            <a:schemeClr val="bg1">
              <a:lumMod val="95000"/>
            </a:schemeClr>
          </a:solidFill>
          <a:ln w="28575">
            <a:solidFill>
              <a:schemeClr val="accent2">
                <a:lumMod val="75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45" name="TextBox 44"/>
          <p:cNvSpPr txBox="1"/>
          <p:nvPr userDrawn="1"/>
        </p:nvSpPr>
        <p:spPr>
          <a:xfrm>
            <a:off x="1536497" y="4496336"/>
            <a:ext cx="561372"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a:solidFill>
                  <a:schemeClr val="bg1"/>
                </a:solidFill>
              </a:rPr>
              <a:t>W</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1"/>
          </p:nvPr>
        </p:nvSpPr>
        <p:spPr/>
        <p:txBody>
          <a:bodyPr/>
          <a:lstStyle/>
          <a:p>
            <a:endParaRPr lang="de-DE"/>
          </a:p>
        </p:txBody>
      </p:sp>
      <p:sp>
        <p:nvSpPr>
          <p:cNvPr id="4" name="Foliennummernplatzhalter 3"/>
          <p:cNvSpPr>
            <a:spLocks noGrp="1"/>
          </p:cNvSpPr>
          <p:nvPr>
            <p:ph type="sldNum" sz="quarter" idx="22"/>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498343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34963" y="2573218"/>
            <a:ext cx="7818437" cy="3592632"/>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334963" y="1844675"/>
            <a:ext cx="7818437"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70194" y="3574052"/>
            <a:ext cx="373820" cy="369332"/>
          </a:xfrm>
          <a:prstGeom prst="rect">
            <a:avLst/>
          </a:prstGeom>
          <a:noFill/>
        </p:spPr>
        <p:txBody>
          <a:bodyPr wrap="none" rtlCol="0" anchor="ctr">
            <a:spAutoFit/>
          </a:bodyPr>
          <a:lstStyle/>
          <a:p>
            <a:pPr algn="ctr"/>
            <a:r>
              <a:rPr lang="en-US" sz="1800" b="1">
                <a:solidFill>
                  <a:schemeClr val="bg1"/>
                </a:solidFil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a:solidFill>
                  <a:schemeClr val="bg1"/>
                </a:solidFil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35" name="TextBox 34"/>
          <p:cNvSpPr txBox="1"/>
          <p:nvPr userDrawn="1"/>
        </p:nvSpPr>
        <p:spPr>
          <a:xfrm>
            <a:off x="10049336" y="3838867"/>
            <a:ext cx="47641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a:solidFill>
                  <a:schemeClr val="bg1"/>
                </a:solidFill>
              </a:rPr>
              <a:t>O</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9"/>
          </p:nvPr>
        </p:nvSpPr>
        <p:spPr/>
        <p:txBody>
          <a:bodyPr/>
          <a:lstStyle/>
          <a:p>
            <a:endParaRPr lang="de-DE"/>
          </a:p>
        </p:txBody>
      </p:sp>
      <p:sp>
        <p:nvSpPr>
          <p:cNvPr id="4" name="Foliennummernplatzhalter 3"/>
          <p:cNvSpPr>
            <a:spLocks noGrp="1"/>
          </p:cNvSpPr>
          <p:nvPr>
            <p:ph type="sldNum" sz="quarter" idx="2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870281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038600" y="2573218"/>
            <a:ext cx="7818438" cy="3592632"/>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844675"/>
            <a:ext cx="7818438"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352493"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352738"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570455" y="2756956"/>
            <a:ext cx="1132290" cy="113277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509722" y="3573195"/>
            <a:ext cx="373820" cy="369332"/>
          </a:xfrm>
          <a:prstGeom prst="rect">
            <a:avLst/>
          </a:prstGeom>
          <a:noFill/>
        </p:spPr>
        <p:txBody>
          <a:bodyPr wrap="none" rtlCol="0" anchor="ctr">
            <a:spAutoFit/>
          </a:bodyPr>
          <a:lstStyle/>
          <a:p>
            <a:pPr algn="ctr"/>
            <a:r>
              <a:rPr lang="en-US" sz="1800" b="1">
                <a:solidFill>
                  <a:schemeClr val="bg1"/>
                </a:solidFill>
              </a:rPr>
              <a:t>W</a:t>
            </a:r>
          </a:p>
        </p:txBody>
      </p:sp>
      <p:sp>
        <p:nvSpPr>
          <p:cNvPr id="46" name="TextBox 45"/>
          <p:cNvSpPr txBox="1"/>
          <p:nvPr userDrawn="1"/>
        </p:nvSpPr>
        <p:spPr>
          <a:xfrm>
            <a:off x="1179766" y="3894213"/>
            <a:ext cx="340158" cy="369332"/>
          </a:xfrm>
          <a:prstGeom prst="rect">
            <a:avLst/>
          </a:prstGeom>
          <a:noFill/>
        </p:spPr>
        <p:txBody>
          <a:bodyPr wrap="none" rtlCol="0" anchor="ctr">
            <a:spAutoFit/>
          </a:bodyPr>
          <a:lstStyle/>
          <a:p>
            <a:pPr algn="ctr"/>
            <a:r>
              <a:rPr lang="en-US" sz="1800" b="1">
                <a:solidFill>
                  <a:schemeClr val="bg1"/>
                </a:solidFill>
              </a:rPr>
              <a:t>O</a:t>
            </a:r>
          </a:p>
        </p:txBody>
      </p:sp>
      <p:sp>
        <p:nvSpPr>
          <p:cNvPr id="47" name="TextBox 46"/>
          <p:cNvSpPr txBox="1"/>
          <p:nvPr userDrawn="1"/>
        </p:nvSpPr>
        <p:spPr>
          <a:xfrm>
            <a:off x="1191789" y="3573195"/>
            <a:ext cx="316112" cy="369332"/>
          </a:xfrm>
          <a:prstGeom prst="rect">
            <a:avLst/>
          </a:prstGeom>
          <a:noFill/>
        </p:spPr>
        <p:txBody>
          <a:bodyPr wrap="none" rtlCol="0" anchor="ctr">
            <a:spAutoFit/>
          </a:bodyPr>
          <a:lstStyle/>
          <a:p>
            <a:pPr algn="ctr"/>
            <a:r>
              <a:rPr lang="en-US" sz="1800" b="1">
                <a:solidFill>
                  <a:schemeClr val="bg1"/>
                </a:solidFill>
              </a:rPr>
              <a:t>S</a:t>
            </a:r>
          </a:p>
        </p:txBody>
      </p:sp>
      <p:sp>
        <p:nvSpPr>
          <p:cNvPr id="48" name="Teardrop 47"/>
          <p:cNvSpPr/>
          <p:nvPr userDrawn="1"/>
        </p:nvSpPr>
        <p:spPr>
          <a:xfrm rot="16200000">
            <a:off x="1562997" y="3951671"/>
            <a:ext cx="2266926" cy="226692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738328" y="4122773"/>
            <a:ext cx="1920240" cy="1920240"/>
          </a:xfrm>
          <a:prstGeom prst="ellipse">
            <a:avLst/>
          </a:prstGeom>
          <a:solidFill>
            <a:schemeClr val="bg1">
              <a:lumMod val="95000"/>
            </a:schemeClr>
          </a:solidFill>
          <a:ln w="28575">
            <a:solidFill>
              <a:schemeClr val="accent5">
                <a:lumMod val="75000"/>
              </a:schemeClr>
            </a:solidFill>
          </a:ln>
        </p:spPr>
        <p:txBody>
          <a:bodyPr>
            <a:normAutofit/>
          </a:bodyPr>
          <a:lstStyle>
            <a:lvl1pPr marL="0" indent="0" algn="ctr">
              <a:buNone/>
              <a:defRPr sz="1600">
                <a:solidFill>
                  <a:schemeClr val="tx2"/>
                </a:solidFill>
              </a:defRPr>
            </a:lvl1pPr>
          </a:lstStyle>
          <a:p>
            <a:pPr lvl="0"/>
            <a:endParaRPr lang="en-US" dirty="0"/>
          </a:p>
        </p:txBody>
      </p:sp>
      <p:sp>
        <p:nvSpPr>
          <p:cNvPr id="50" name="TextBox 49"/>
          <p:cNvSpPr txBox="1"/>
          <p:nvPr userDrawn="1"/>
        </p:nvSpPr>
        <p:spPr>
          <a:xfrm>
            <a:off x="1555386" y="3840552"/>
            <a:ext cx="413896" cy="646331"/>
          </a:xfrm>
          <a:prstGeom prst="rect">
            <a:avLst/>
          </a:prstGeom>
          <a:noFill/>
        </p:spPr>
        <p:txBody>
          <a:bodyPr wrap="none" rtlCol="0" anchor="ctr">
            <a:spAutoFit/>
          </a:bodyPr>
          <a:lstStyle/>
          <a:p>
            <a:pPr algn="ctr"/>
            <a:r>
              <a:rPr lang="en-US" sz="3600" b="1">
                <a:solidFill>
                  <a:schemeClr val="bg1"/>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9"/>
          </p:nvPr>
        </p:nvSpPr>
        <p:spPr/>
        <p:txBody>
          <a:bodyPr/>
          <a:lstStyle/>
          <a:p>
            <a:endParaRPr lang="de-DE"/>
          </a:p>
        </p:txBody>
      </p:sp>
      <p:sp>
        <p:nvSpPr>
          <p:cNvPr id="4" name="Foliennummernplatzhalter 3"/>
          <p:cNvSpPr>
            <a:spLocks noGrp="1"/>
          </p:cNvSpPr>
          <p:nvPr>
            <p:ph type="sldNum" sz="quarter" idx="2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560874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11"/>
          <p:cNvSpPr>
            <a:spLocks noGrp="1" noChangeAspect="1"/>
          </p:cNvSpPr>
          <p:nvPr>
            <p:ph type="body" sz="quarter" idx="13" hasCustomPrompt="1"/>
          </p:nvPr>
        </p:nvSpPr>
        <p:spPr>
          <a:xfrm>
            <a:off x="5013564" y="2952982"/>
            <a:ext cx="2184684" cy="1882800"/>
          </a:xfrm>
          <a:prstGeom prst="hexagon">
            <a:avLst/>
          </a:prstGeom>
          <a:solidFill>
            <a:schemeClr val="accent3"/>
          </a:solidFill>
        </p:spPr>
        <p:txBody>
          <a:bodyPr anchor="ctr">
            <a:normAutofit/>
          </a:bodyPr>
          <a:lstStyle>
            <a:lvl1pPr marL="0" indent="0" algn="ctr">
              <a:buNone/>
              <a:defRPr sz="20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814898"/>
            <a:ext cx="2185271" cy="1882800"/>
          </a:xfrm>
          <a:prstGeom prst="hexagon">
            <a:avLst/>
          </a:prstGeom>
          <a:solidFill>
            <a:schemeClr val="accent1"/>
          </a:solidFill>
        </p:spPr>
        <p:txBody>
          <a:bodyPr anchor="ctr">
            <a:normAutofit/>
          </a:bodyPr>
          <a:lstStyle>
            <a:lvl1pPr marL="0" indent="0" algn="ctr">
              <a:buNone/>
              <a:defRPr sz="20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509684" y="1814128"/>
            <a:ext cx="2186163" cy="1884075"/>
          </a:xfrm>
          <a:prstGeom prst="hexagon">
            <a:avLst/>
          </a:prstGeom>
          <a:solidFill>
            <a:schemeClr val="accent4"/>
          </a:solidFill>
        </p:spPr>
        <p:txBody>
          <a:bodyPr anchor="ctr">
            <a:normAutofit/>
          </a:bodyPr>
          <a:lstStyle>
            <a:lvl1pPr marL="0" indent="0" algn="ctr">
              <a:buNone/>
              <a:defRPr sz="2000" b="1" baseline="0">
                <a:solidFill>
                  <a:schemeClr val="bg1"/>
                </a:solidFill>
              </a:defRPr>
            </a:lvl1pPr>
          </a:lstStyle>
          <a:p>
            <a:pPr lvl="0"/>
            <a:r>
              <a:rPr lang="en-US"/>
              <a:t>Title 2</a:t>
            </a:r>
          </a:p>
        </p:txBody>
      </p:sp>
      <p:sp>
        <p:nvSpPr>
          <p:cNvPr id="51" name="Text Placeholder 11"/>
          <p:cNvSpPr>
            <a:spLocks noGrp="1" noChangeAspect="1"/>
          </p:cNvSpPr>
          <p:nvPr>
            <p:ph type="body" sz="quarter" idx="16" hasCustomPrompt="1"/>
          </p:nvPr>
        </p:nvSpPr>
        <p:spPr>
          <a:xfrm>
            <a:off x="2633838" y="4334904"/>
            <a:ext cx="2184684" cy="1882800"/>
          </a:xfrm>
          <a:prstGeom prst="hexagon">
            <a:avLst/>
          </a:prstGeom>
          <a:solidFill>
            <a:schemeClr val="accent2"/>
          </a:solidFill>
        </p:spPr>
        <p:txBody>
          <a:bodyPr anchor="ctr">
            <a:normAutofit/>
          </a:bodyPr>
          <a:lstStyle>
            <a:lvl1pPr marL="0" indent="0" algn="ctr">
              <a:buNone/>
              <a:defRPr sz="2000" b="1" baseline="0">
                <a:solidFill>
                  <a:schemeClr val="bg1"/>
                </a:solidFill>
              </a:defRPr>
            </a:lvl1pPr>
          </a:lstStyle>
          <a:p>
            <a:pPr lvl="0"/>
            <a:r>
              <a:rPr lang="en-US"/>
              <a:t>Title 3</a:t>
            </a:r>
          </a:p>
        </p:txBody>
      </p:sp>
      <p:sp>
        <p:nvSpPr>
          <p:cNvPr id="52" name="Text Placeholder 11"/>
          <p:cNvSpPr>
            <a:spLocks noGrp="1" noChangeAspect="1"/>
          </p:cNvSpPr>
          <p:nvPr>
            <p:ph type="body" sz="quarter" idx="17" hasCustomPrompt="1"/>
          </p:nvPr>
        </p:nvSpPr>
        <p:spPr>
          <a:xfrm>
            <a:off x="7509684" y="4260060"/>
            <a:ext cx="2184684" cy="1882800"/>
          </a:xfrm>
          <a:prstGeom prst="hexagon">
            <a:avLst/>
          </a:prstGeom>
          <a:solidFill>
            <a:schemeClr val="accent5"/>
          </a:solidFill>
        </p:spPr>
        <p:txBody>
          <a:bodyPr anchor="ctr">
            <a:normAutofit/>
          </a:bodyPr>
          <a:lstStyle>
            <a:lvl1pPr marL="0" indent="0" algn="ctr">
              <a:buNone/>
              <a:defRPr sz="20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334963" y="1844675"/>
            <a:ext cx="2279650" cy="1868400"/>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844675"/>
            <a:ext cx="1581623" cy="89087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844675"/>
            <a:ext cx="2142126" cy="1853528"/>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334963" y="4274460"/>
            <a:ext cx="2279650" cy="1868400"/>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4274460"/>
            <a:ext cx="2142126" cy="1868400"/>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207673"/>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5"/>
          </p:nvPr>
        </p:nvSpPr>
        <p:spPr/>
        <p:txBody>
          <a:bodyPr/>
          <a:lstStyle/>
          <a:p>
            <a:endParaRPr lang="de-DE"/>
          </a:p>
        </p:txBody>
      </p:sp>
      <p:sp>
        <p:nvSpPr>
          <p:cNvPr id="4" name="Foliennummernplatzhalter 3"/>
          <p:cNvSpPr>
            <a:spLocks noGrp="1"/>
          </p:cNvSpPr>
          <p:nvPr>
            <p:ph type="sldNum" sz="quarter" idx="26"/>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33446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4" name="Content Placeholder 2"/>
          <p:cNvSpPr>
            <a:spLocks noGrp="1"/>
          </p:cNvSpPr>
          <p:nvPr>
            <p:ph sz="half" idx="1"/>
          </p:nvPr>
        </p:nvSpPr>
        <p:spPr>
          <a:xfrm>
            <a:off x="334962" y="1844674"/>
            <a:ext cx="3664417" cy="4321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sz="half" idx="13"/>
          </p:nvPr>
        </p:nvSpPr>
        <p:spPr>
          <a:xfrm>
            <a:off x="8192621" y="1844673"/>
            <a:ext cx="3664417" cy="4321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sz="half" idx="14"/>
          </p:nvPr>
        </p:nvSpPr>
        <p:spPr>
          <a:xfrm>
            <a:off x="4263791" y="1844674"/>
            <a:ext cx="3664417" cy="4321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15"/>
          </p:nvPr>
        </p:nvSpPr>
        <p:spPr/>
        <p:txBody>
          <a:bodyPr/>
          <a:lstStyle/>
          <a:p>
            <a:endParaRPr lang="de-DE"/>
          </a:p>
        </p:txBody>
      </p:sp>
      <p:sp>
        <p:nvSpPr>
          <p:cNvPr id="4" name="Foliennummernplatzhalter 3"/>
          <p:cNvSpPr>
            <a:spLocks noGrp="1"/>
          </p:cNvSpPr>
          <p:nvPr>
            <p:ph type="sldNum" sz="quarter" idx="16"/>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762133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99" name="Text Placeholder 13"/>
          <p:cNvSpPr>
            <a:spLocks noGrp="1"/>
          </p:cNvSpPr>
          <p:nvPr>
            <p:ph type="body" sz="quarter" idx="18" hasCustomPrompt="1"/>
          </p:nvPr>
        </p:nvSpPr>
        <p:spPr>
          <a:xfrm>
            <a:off x="334963" y="1844675"/>
            <a:ext cx="2279650" cy="2088000"/>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577388" y="1844674"/>
            <a:ext cx="2279650" cy="2088000"/>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34963" y="4077850"/>
            <a:ext cx="2279650" cy="2088000"/>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577388" y="4077849"/>
            <a:ext cx="2279650" cy="2088000"/>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34963" y="1844676"/>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2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34963" y="4077851"/>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2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577388" y="184467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2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577388" y="407785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200" b="1" cap="all" baseline="0">
                <a:solidFill>
                  <a:schemeClr val="bg1"/>
                </a:solidFill>
              </a:defRPr>
            </a:lvl1pPr>
          </a:lstStyle>
          <a:p>
            <a:pPr marL="0" lvl="0" indent="0"/>
            <a:r>
              <a:rPr lang="en-US"/>
              <a:t>Title 4</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8"/>
          </p:nvPr>
        </p:nvSpPr>
        <p:spPr/>
        <p:txBody>
          <a:bodyPr/>
          <a:lstStyle/>
          <a:p>
            <a:endParaRPr lang="de-DE"/>
          </a:p>
        </p:txBody>
      </p:sp>
      <p:sp>
        <p:nvSpPr>
          <p:cNvPr id="4" name="Foliennummernplatzhalter 3"/>
          <p:cNvSpPr>
            <a:spLocks noGrp="1"/>
          </p:cNvSpPr>
          <p:nvPr>
            <p:ph type="sldNum" sz="quarter" idx="29"/>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786009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24" name="Text Placeholder 13"/>
          <p:cNvSpPr>
            <a:spLocks noGrp="1"/>
          </p:cNvSpPr>
          <p:nvPr>
            <p:ph type="body" sz="quarter" idx="18" hasCustomPrompt="1"/>
          </p:nvPr>
        </p:nvSpPr>
        <p:spPr>
          <a:xfrm>
            <a:off x="1275617" y="2249089"/>
            <a:ext cx="4488882" cy="1667734"/>
          </a:xfrm>
        </p:spPr>
        <p:txBody>
          <a:bodyPr tIns="640080">
            <a:normAutofit/>
          </a:bodyPr>
          <a:lstStyle>
            <a:lvl1pPr>
              <a:defRPr sz="1400" baseline="0">
                <a:solidFill>
                  <a:schemeClr val="tx2"/>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49088"/>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42590"/>
            <a:ext cx="4488882" cy="1667734"/>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42589"/>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49089"/>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42590"/>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49088"/>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42589"/>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19331"/>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380832" y="3964886"/>
            <a:ext cx="3861238" cy="429643"/>
          </a:xfrm>
        </p:spPr>
        <p:txBody>
          <a:bodyPr anchor="ctr"/>
          <a:lstStyle>
            <a:lvl1pPr marL="0" indent="0" algn="ctr">
              <a:buNone/>
              <a:defRPr cap="all" baseline="0">
                <a:solidFill>
                  <a:schemeClr val="tx2"/>
                </a:solidFill>
              </a:defRPr>
            </a:lvl1pPr>
          </a:lstStyle>
          <a:p>
            <a:pPr lvl="0"/>
            <a:r>
              <a:rPr lang="en-US"/>
              <a:t>Title</a:t>
            </a:r>
          </a:p>
        </p:txBody>
      </p:sp>
      <p:sp>
        <p:nvSpPr>
          <p:cNvPr id="40" name="Text Placeholder 15"/>
          <p:cNvSpPr>
            <a:spLocks noGrp="1"/>
          </p:cNvSpPr>
          <p:nvPr>
            <p:ph type="body" sz="quarter" idx="29" hasCustomPrompt="1"/>
          </p:nvPr>
        </p:nvSpPr>
        <p:spPr>
          <a:xfrm>
            <a:off x="1275617" y="1861345"/>
            <a:ext cx="4488882" cy="387743"/>
          </a:xfrm>
        </p:spPr>
        <p:txBody>
          <a:bodyPr anchor="ctr">
            <a:noAutofit/>
          </a:bodyPr>
          <a:lstStyle>
            <a:lvl1pPr marL="0" indent="0" algn="ctr">
              <a:buNone/>
              <a:defRPr sz="2000">
                <a:solidFill>
                  <a:schemeClr val="tx2"/>
                </a:solidFill>
              </a:defRPr>
            </a:lvl1pPr>
          </a:lstStyle>
          <a:p>
            <a:pPr lvl="0"/>
            <a:r>
              <a:rPr lang="en-US" dirty="0"/>
              <a:t>Subtitle</a:t>
            </a:r>
          </a:p>
        </p:txBody>
      </p:sp>
      <p:sp>
        <p:nvSpPr>
          <p:cNvPr id="42" name="Text Placeholder 15"/>
          <p:cNvSpPr>
            <a:spLocks noGrp="1"/>
          </p:cNvSpPr>
          <p:nvPr>
            <p:ph type="body" sz="quarter" idx="31" hasCustomPrompt="1"/>
          </p:nvPr>
        </p:nvSpPr>
        <p:spPr>
          <a:xfrm>
            <a:off x="6486966" y="1861345"/>
            <a:ext cx="4488882"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44" name="Text Placeholder 15"/>
          <p:cNvSpPr>
            <a:spLocks noGrp="1"/>
          </p:cNvSpPr>
          <p:nvPr>
            <p:ph type="body" sz="quarter" idx="32" hasCustomPrompt="1"/>
          </p:nvPr>
        </p:nvSpPr>
        <p:spPr>
          <a:xfrm rot="16200000">
            <a:off x="186245" y="2889083"/>
            <a:ext cx="1667735"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45" name="Text Placeholder 15"/>
          <p:cNvSpPr>
            <a:spLocks noGrp="1"/>
          </p:cNvSpPr>
          <p:nvPr>
            <p:ph type="body" sz="quarter" idx="33" hasCustomPrompt="1"/>
          </p:nvPr>
        </p:nvSpPr>
        <p:spPr>
          <a:xfrm rot="16200000">
            <a:off x="186244" y="5082585"/>
            <a:ext cx="1667735"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17" name="Oval 16"/>
          <p:cNvSpPr/>
          <p:nvPr userDrawn="1"/>
        </p:nvSpPr>
        <p:spPr>
          <a:xfrm>
            <a:off x="5917678" y="4029875"/>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4"/>
          </p:nvPr>
        </p:nvSpPr>
        <p:spPr/>
        <p:txBody>
          <a:bodyPr/>
          <a:lstStyle/>
          <a:p>
            <a:endParaRPr lang="de-DE"/>
          </a:p>
        </p:txBody>
      </p:sp>
      <p:sp>
        <p:nvSpPr>
          <p:cNvPr id="4" name="Foliennummernplatzhalter 3"/>
          <p:cNvSpPr>
            <a:spLocks noGrp="1"/>
          </p:cNvSpPr>
          <p:nvPr>
            <p:ph type="sldNum" sz="quarter" idx="35"/>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792875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26" name="Text Placeholder 13"/>
          <p:cNvSpPr>
            <a:spLocks noGrp="1"/>
          </p:cNvSpPr>
          <p:nvPr>
            <p:ph type="body" sz="quarter" idx="22" hasCustomPrompt="1"/>
          </p:nvPr>
        </p:nvSpPr>
        <p:spPr>
          <a:xfrm>
            <a:off x="1477321" y="4902777"/>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273882" y="3897026"/>
            <a:ext cx="3861238" cy="619151"/>
          </a:xfrm>
        </p:spPr>
        <p:txBody>
          <a:bodyPr anchor="ctr"/>
          <a:lstStyle>
            <a:lvl1pPr marL="0" indent="0" algn="ctr">
              <a:buNone/>
              <a:defRPr cap="all" baseline="0">
                <a:solidFill>
                  <a:schemeClr val="tx2"/>
                </a:solidFill>
              </a:defRPr>
            </a:lvl1pPr>
          </a:lstStyle>
          <a:p>
            <a:pPr lvl="0"/>
            <a:r>
              <a:rPr lang="en-US"/>
              <a:t>Title</a:t>
            </a:r>
          </a:p>
        </p:txBody>
      </p:sp>
      <p:sp>
        <p:nvSpPr>
          <p:cNvPr id="40" name="Text Placeholder 15"/>
          <p:cNvSpPr>
            <a:spLocks noGrp="1"/>
          </p:cNvSpPr>
          <p:nvPr>
            <p:ph type="body" sz="quarter" idx="29" hasCustomPrompt="1"/>
          </p:nvPr>
        </p:nvSpPr>
        <p:spPr>
          <a:xfrm>
            <a:off x="1477322" y="1860807"/>
            <a:ext cx="3108960"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42" name="Text Placeholder 15"/>
          <p:cNvSpPr>
            <a:spLocks noGrp="1"/>
          </p:cNvSpPr>
          <p:nvPr>
            <p:ph type="body" sz="quarter" idx="31" hasCustomPrompt="1"/>
          </p:nvPr>
        </p:nvSpPr>
        <p:spPr>
          <a:xfrm>
            <a:off x="8068593" y="1860807"/>
            <a:ext cx="3108960"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45" name="Text Placeholder 15"/>
          <p:cNvSpPr>
            <a:spLocks noGrp="1"/>
          </p:cNvSpPr>
          <p:nvPr>
            <p:ph type="body" sz="quarter" idx="33" hasCustomPrompt="1"/>
          </p:nvPr>
        </p:nvSpPr>
        <p:spPr>
          <a:xfrm rot="16200000">
            <a:off x="604599" y="5326125"/>
            <a:ext cx="1234440"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49" name="Text Placeholder 13"/>
          <p:cNvSpPr>
            <a:spLocks noGrp="1"/>
          </p:cNvSpPr>
          <p:nvPr>
            <p:ph type="body" sz="quarter" idx="34" hasCustomPrompt="1"/>
          </p:nvPr>
        </p:nvSpPr>
        <p:spPr>
          <a:xfrm>
            <a:off x="1477321" y="2275982"/>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604599" y="2699330"/>
            <a:ext cx="1234440"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51" name="Text Placeholder 13"/>
          <p:cNvSpPr>
            <a:spLocks noGrp="1"/>
          </p:cNvSpPr>
          <p:nvPr>
            <p:ph type="body" sz="quarter" idx="36" hasCustomPrompt="1"/>
          </p:nvPr>
        </p:nvSpPr>
        <p:spPr>
          <a:xfrm>
            <a:off x="1477322" y="3590099"/>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604600" y="4013447"/>
            <a:ext cx="1234440" cy="387743"/>
          </a:xfrm>
        </p:spPr>
        <p:txBody>
          <a:bodyPr anchor="ctr">
            <a:noAutofit/>
          </a:bodyPr>
          <a:lstStyle>
            <a:lvl1pPr marL="0" indent="0" algn="ctr">
              <a:buNone/>
              <a:defRPr sz="2000">
                <a:solidFill>
                  <a:schemeClr val="tx2"/>
                </a:solidFill>
              </a:defRPr>
            </a:lvl1pPr>
          </a:lstStyle>
          <a:p>
            <a:pPr lvl="0"/>
            <a:r>
              <a:rPr lang="en-US"/>
              <a:t>Subtitle</a:t>
            </a:r>
          </a:p>
        </p:txBody>
      </p:sp>
      <p:sp>
        <p:nvSpPr>
          <p:cNvPr id="59" name="Text Placeholder 13"/>
          <p:cNvSpPr>
            <a:spLocks noGrp="1"/>
          </p:cNvSpPr>
          <p:nvPr>
            <p:ph type="body" sz="quarter" idx="43" hasCustomPrompt="1"/>
          </p:nvPr>
        </p:nvSpPr>
        <p:spPr>
          <a:xfrm>
            <a:off x="8068593" y="4902777"/>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60" name="Text Placeholder 13"/>
          <p:cNvSpPr>
            <a:spLocks noGrp="1"/>
          </p:cNvSpPr>
          <p:nvPr>
            <p:ph type="body" sz="quarter" idx="44" hasCustomPrompt="1"/>
          </p:nvPr>
        </p:nvSpPr>
        <p:spPr>
          <a:xfrm>
            <a:off x="8068593" y="2272087"/>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61" name="Text Placeholder 13"/>
          <p:cNvSpPr>
            <a:spLocks noGrp="1"/>
          </p:cNvSpPr>
          <p:nvPr>
            <p:ph type="body" sz="quarter" idx="45" hasCustomPrompt="1"/>
          </p:nvPr>
        </p:nvSpPr>
        <p:spPr>
          <a:xfrm>
            <a:off x="8068593" y="3590099"/>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63" name="Text Placeholder 13"/>
          <p:cNvSpPr>
            <a:spLocks noGrp="1"/>
          </p:cNvSpPr>
          <p:nvPr>
            <p:ph type="body" sz="quarter" idx="46" hasCustomPrompt="1"/>
          </p:nvPr>
        </p:nvSpPr>
        <p:spPr>
          <a:xfrm>
            <a:off x="4743225" y="2272087"/>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64" name="Text Placeholder 13"/>
          <p:cNvSpPr>
            <a:spLocks noGrp="1"/>
          </p:cNvSpPr>
          <p:nvPr>
            <p:ph type="body" sz="quarter" idx="47" hasCustomPrompt="1"/>
          </p:nvPr>
        </p:nvSpPr>
        <p:spPr>
          <a:xfrm>
            <a:off x="4750097" y="3590099"/>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65" name="Text Placeholder 13"/>
          <p:cNvSpPr>
            <a:spLocks noGrp="1"/>
          </p:cNvSpPr>
          <p:nvPr>
            <p:ph type="body" sz="quarter" idx="48" hasCustomPrompt="1"/>
          </p:nvPr>
        </p:nvSpPr>
        <p:spPr>
          <a:xfrm>
            <a:off x="4750097" y="4902777"/>
            <a:ext cx="3108960" cy="1234440"/>
          </a:xfrm>
        </p:spPr>
        <p:txBody>
          <a:bodyPr vert="horz" lIns="91440" tIns="365760" rIns="91440" bIns="45720" rtlCol="0">
            <a:normAutofit/>
          </a:bodyPr>
          <a:lstStyle>
            <a:lvl1pPr>
              <a:defRPr lang="en-US" sz="1400" baseline="0">
                <a:solidFill>
                  <a:schemeClr val="tx2"/>
                </a:solidFill>
              </a:defRPr>
            </a:lvl1pPr>
          </a:lstStyle>
          <a:p>
            <a:pPr lvl="0"/>
            <a:r>
              <a:rPr lang="en-US"/>
              <a:t>List items</a:t>
            </a:r>
          </a:p>
        </p:txBody>
      </p:sp>
      <p:sp>
        <p:nvSpPr>
          <p:cNvPr id="66" name="Text Placeholder 15"/>
          <p:cNvSpPr>
            <a:spLocks noGrp="1"/>
          </p:cNvSpPr>
          <p:nvPr>
            <p:ph type="body" sz="quarter" idx="49" hasCustomPrompt="1"/>
          </p:nvPr>
        </p:nvSpPr>
        <p:spPr>
          <a:xfrm>
            <a:off x="4743225" y="1860807"/>
            <a:ext cx="3108960" cy="387743"/>
          </a:xfrm>
        </p:spPr>
        <p:txBody>
          <a:bodyPr anchor="ctr">
            <a:noAutofit/>
          </a:bodyPr>
          <a:lstStyle>
            <a:lvl1pPr marL="0" indent="0" algn="ctr">
              <a:buNone/>
              <a:defRPr sz="2000">
                <a:solidFill>
                  <a:schemeClr val="tx2"/>
                </a:solidFill>
              </a:defRPr>
            </a:lvl1pPr>
          </a:lstStyle>
          <a:p>
            <a:pPr lvl="0"/>
            <a:r>
              <a:rPr lang="en-US"/>
              <a:t>Subtitle</a:t>
            </a:r>
          </a:p>
        </p:txBody>
      </p:sp>
      <p:cxnSp>
        <p:nvCxnSpPr>
          <p:cNvPr id="67" name="Straight Connector 66"/>
          <p:cNvCxnSpPr/>
          <p:nvPr userDrawn="1"/>
        </p:nvCxnSpPr>
        <p:spPr>
          <a:xfrm>
            <a:off x="11548633"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1027949"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370311"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477322"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477322"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516933"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750097"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750097"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750097"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8068593"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8068593"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8068593"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58"/>
          </p:nvPr>
        </p:nvSpPr>
        <p:spPr/>
        <p:txBody>
          <a:bodyPr/>
          <a:lstStyle/>
          <a:p>
            <a:endParaRPr lang="de-DE"/>
          </a:p>
        </p:txBody>
      </p:sp>
      <p:sp>
        <p:nvSpPr>
          <p:cNvPr id="4" name="Foliennummernplatzhalter 3"/>
          <p:cNvSpPr>
            <a:spLocks noGrp="1"/>
          </p:cNvSpPr>
          <p:nvPr>
            <p:ph type="sldNum" sz="quarter" idx="59"/>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724803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47" name="Text Placeholder 13"/>
          <p:cNvSpPr>
            <a:spLocks noGrp="1"/>
          </p:cNvSpPr>
          <p:nvPr>
            <p:ph type="body" sz="quarter" idx="22" hasCustomPrompt="1"/>
          </p:nvPr>
        </p:nvSpPr>
        <p:spPr>
          <a:xfrm>
            <a:off x="6507158" y="444108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30389" y="5117551"/>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53621" y="579401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681922" y="444108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05153" y="5117551"/>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28385" y="579401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495675" y="5061579"/>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392321" y="5061579"/>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392321" y="2494006"/>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495675" y="2494007"/>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28385" y="168637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05153" y="236283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681922" y="303929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53621" y="169841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30389" y="2374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07158" y="305134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368661" y="304558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360851" y="374245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360851" y="443932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25035" y="3782804"/>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50331" y="3826421"/>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597440" y="3742452"/>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49"/>
          </p:nvPr>
        </p:nvSpPr>
        <p:spPr/>
        <p:txBody>
          <a:bodyPr/>
          <a:lstStyle/>
          <a:p>
            <a:endParaRPr lang="de-DE"/>
          </a:p>
        </p:txBody>
      </p:sp>
      <p:sp>
        <p:nvSpPr>
          <p:cNvPr id="4" name="Foliennummernplatzhalter 3"/>
          <p:cNvSpPr>
            <a:spLocks noGrp="1"/>
          </p:cNvSpPr>
          <p:nvPr>
            <p:ph type="sldNum" sz="quarter" idx="5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4139844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47" name="Text Placeholder 13"/>
          <p:cNvSpPr>
            <a:spLocks noGrp="1"/>
          </p:cNvSpPr>
          <p:nvPr>
            <p:ph type="body" sz="quarter" idx="22" hasCustomPrompt="1"/>
          </p:nvPr>
        </p:nvSpPr>
        <p:spPr>
          <a:xfrm>
            <a:off x="6905613" y="438729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328844" y="5063763"/>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752076" y="574022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4080377" y="438729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503608" y="5063763"/>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926840" y="574022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894130" y="500779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790776" y="500779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790776" y="2440218"/>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894130" y="2440219"/>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926840" y="16325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503608" y="23090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4080377" y="29855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752076" y="164462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328844" y="2321091"/>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905613" y="299755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839486" y="3764468"/>
            <a:ext cx="2017552" cy="397032"/>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514222" y="438729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937453" y="5063763"/>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360685" y="574022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327975" y="500779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327975" y="2440219"/>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360685" y="16325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937453" y="23090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514222" y="29855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524994" y="3772633"/>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57"/>
          </p:nvPr>
        </p:nvSpPr>
        <p:spPr/>
        <p:txBody>
          <a:bodyPr/>
          <a:lstStyle/>
          <a:p>
            <a:endParaRPr lang="de-DE"/>
          </a:p>
        </p:txBody>
      </p:sp>
      <p:sp>
        <p:nvSpPr>
          <p:cNvPr id="4" name="Foliennummernplatzhalter 3"/>
          <p:cNvSpPr>
            <a:spLocks noGrp="1"/>
          </p:cNvSpPr>
          <p:nvPr>
            <p:ph type="sldNum" sz="quarter" idx="58"/>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0524609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46" name="Text Placeholder 13"/>
          <p:cNvSpPr>
            <a:spLocks noGrp="1"/>
          </p:cNvSpPr>
          <p:nvPr>
            <p:ph type="body" sz="quarter" idx="18" hasCustomPrompt="1"/>
          </p:nvPr>
        </p:nvSpPr>
        <p:spPr>
          <a:xfrm>
            <a:off x="482600" y="2101633"/>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847530"/>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01090" y="2107825"/>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01090" y="1847530"/>
            <a:ext cx="2594864" cy="607243"/>
          </a:xfrm>
          <a:solidFill>
            <a:schemeClr val="accent2">
              <a:lumMod val="60000"/>
              <a:lumOff val="40000"/>
            </a:schemeClr>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01090"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01090"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101633"/>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847530"/>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101633"/>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847530"/>
            <a:ext cx="2594864" cy="607243"/>
          </a:xfrm>
          <a:solidFill>
            <a:schemeClr val="accent2"/>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9"/>
          </p:nvPr>
        </p:nvSpPr>
        <p:spPr/>
        <p:txBody>
          <a:bodyPr/>
          <a:lstStyle/>
          <a:p>
            <a:endParaRPr lang="de-DE"/>
          </a:p>
        </p:txBody>
      </p:sp>
      <p:sp>
        <p:nvSpPr>
          <p:cNvPr id="4" name="Foliennummernplatzhalter 3"/>
          <p:cNvSpPr>
            <a:spLocks noGrp="1"/>
          </p:cNvSpPr>
          <p:nvPr>
            <p:ph type="sldNum" sz="quarter" idx="4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303107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46" name="Text Placeholder 13"/>
          <p:cNvSpPr>
            <a:spLocks noGrp="1"/>
          </p:cNvSpPr>
          <p:nvPr>
            <p:ph type="body" sz="quarter" idx="18" hasCustomPrompt="1"/>
          </p:nvPr>
        </p:nvSpPr>
        <p:spPr>
          <a:xfrm>
            <a:off x="482600" y="2101633"/>
            <a:ext cx="2594864" cy="2574178"/>
          </a:xfrm>
          <a:solidFill>
            <a:schemeClr val="tx2">
              <a:lumMod val="40000"/>
              <a:lumOff val="60000"/>
            </a:schemeClr>
          </a:solidFill>
        </p:spPr>
        <p:txBody>
          <a:bodyPr tIns="640080">
            <a:normAutofit/>
          </a:bodyPr>
          <a:lstStyle>
            <a:lvl1pPr>
              <a:defRPr sz="1400" baseline="0">
                <a:solidFill>
                  <a:schemeClr val="tx2"/>
                </a:solidFill>
              </a:defRPr>
            </a:lvl1pPr>
          </a:lstStyle>
          <a:p>
            <a:pPr lvl="0"/>
            <a:r>
              <a:rPr lang="en-US" dirty="0"/>
              <a:t>List items for Title 1</a:t>
            </a:r>
          </a:p>
        </p:txBody>
      </p:sp>
      <p:sp>
        <p:nvSpPr>
          <p:cNvPr id="48" name="Text Placeholder 12"/>
          <p:cNvSpPr>
            <a:spLocks noGrp="1"/>
          </p:cNvSpPr>
          <p:nvPr>
            <p:ph type="body" sz="quarter" idx="24" hasCustomPrompt="1"/>
          </p:nvPr>
        </p:nvSpPr>
        <p:spPr>
          <a:xfrm>
            <a:off x="482600" y="1847530"/>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tx2"/>
                </a:solidFill>
              </a:defRPr>
            </a:lvl1pPr>
          </a:lstStyle>
          <a:p>
            <a:pPr lvl="0"/>
            <a:r>
              <a:rPr lang="en-US" dirty="0"/>
              <a:t>Price Here</a:t>
            </a:r>
          </a:p>
        </p:txBody>
      </p:sp>
      <p:sp>
        <p:nvSpPr>
          <p:cNvPr id="50" name="Text Placeholder 13"/>
          <p:cNvSpPr>
            <a:spLocks noGrp="1"/>
          </p:cNvSpPr>
          <p:nvPr>
            <p:ph type="body" sz="quarter" idx="26" hasCustomPrompt="1"/>
          </p:nvPr>
        </p:nvSpPr>
        <p:spPr>
          <a:xfrm>
            <a:off x="482600"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107825"/>
            <a:ext cx="2594864" cy="2574178"/>
          </a:xfrm>
          <a:solidFill>
            <a:schemeClr val="tx2">
              <a:lumMod val="40000"/>
              <a:lumOff val="60000"/>
            </a:schemeClr>
          </a:solidFill>
        </p:spPr>
        <p:txBody>
          <a:bodyPr tIns="640080">
            <a:normAutofit/>
          </a:bodyPr>
          <a:lstStyle>
            <a:lvl1pPr>
              <a:defRPr sz="1400" baseline="0">
                <a:solidFill>
                  <a:schemeClr val="tx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847530"/>
            <a:ext cx="2594864" cy="607243"/>
          </a:xfrm>
          <a:solidFill>
            <a:schemeClr val="accent2">
              <a:lumMod val="60000"/>
              <a:lumOff val="40000"/>
            </a:schemeClr>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tx2"/>
                </a:solidFill>
              </a:defRPr>
            </a:lvl1pPr>
          </a:lstStyle>
          <a:p>
            <a:pPr lvl="0"/>
            <a:r>
              <a:rPr lang="en-US"/>
              <a:t>Price Here</a:t>
            </a:r>
          </a:p>
        </p:txBody>
      </p:sp>
      <p:sp>
        <p:nvSpPr>
          <p:cNvPr id="59" name="Text Placeholder 13"/>
          <p:cNvSpPr>
            <a:spLocks noGrp="1"/>
          </p:cNvSpPr>
          <p:nvPr>
            <p:ph type="body" sz="quarter" idx="30" hasCustomPrompt="1"/>
          </p:nvPr>
        </p:nvSpPr>
        <p:spPr>
          <a:xfrm>
            <a:off x="9114537"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101633"/>
            <a:ext cx="2594864" cy="2574178"/>
          </a:xfrm>
          <a:solidFill>
            <a:schemeClr val="tx2">
              <a:lumMod val="40000"/>
              <a:lumOff val="60000"/>
            </a:schemeClr>
          </a:solidFill>
        </p:spPr>
        <p:txBody>
          <a:bodyPr tIns="640080">
            <a:normAutofit/>
          </a:bodyPr>
          <a:lstStyle>
            <a:lvl1pPr>
              <a:defRPr sz="1400" baseline="0">
                <a:solidFill>
                  <a:schemeClr val="tx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847530"/>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tx2"/>
                </a:solidFill>
              </a:defRPr>
            </a:lvl1pPr>
          </a:lstStyle>
          <a:p>
            <a:pPr lvl="0"/>
            <a:r>
              <a:rPr lang="en-US"/>
              <a:t>Price Here</a:t>
            </a:r>
          </a:p>
        </p:txBody>
      </p:sp>
      <p:sp>
        <p:nvSpPr>
          <p:cNvPr id="64" name="Text Placeholder 13"/>
          <p:cNvSpPr>
            <a:spLocks noGrp="1"/>
          </p:cNvSpPr>
          <p:nvPr>
            <p:ph type="body" sz="quarter" idx="34" hasCustomPrompt="1"/>
          </p:nvPr>
        </p:nvSpPr>
        <p:spPr>
          <a:xfrm>
            <a:off x="6237224"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101633"/>
            <a:ext cx="3585150" cy="2961648"/>
          </a:xfrm>
          <a:solidFill>
            <a:schemeClr val="tx2">
              <a:lumMod val="40000"/>
              <a:lumOff val="60000"/>
            </a:schemeClr>
          </a:solidFill>
        </p:spPr>
        <p:txBody>
          <a:bodyPr tIns="640080">
            <a:normAutofit/>
          </a:bodyPr>
          <a:lstStyle>
            <a:lvl1pPr>
              <a:defRPr sz="1800" baseline="0">
                <a:solidFill>
                  <a:schemeClr val="tx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615786"/>
            <a:ext cx="3585150" cy="838987"/>
          </a:xfrm>
          <a:solidFill>
            <a:schemeClr val="accent2"/>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74089"/>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tx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97113"/>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9"/>
          </p:nvPr>
        </p:nvSpPr>
        <p:spPr/>
        <p:txBody>
          <a:bodyPr/>
          <a:lstStyle/>
          <a:p>
            <a:endParaRPr lang="de-DE"/>
          </a:p>
        </p:txBody>
      </p:sp>
      <p:sp>
        <p:nvSpPr>
          <p:cNvPr id="4" name="Foliennummernplatzhalter 3"/>
          <p:cNvSpPr>
            <a:spLocks noGrp="1"/>
          </p:cNvSpPr>
          <p:nvPr>
            <p:ph type="sldNum" sz="quarter" idx="40"/>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464296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101633"/>
            <a:ext cx="2594864" cy="2574178"/>
          </a:xfrm>
          <a:solidFill>
            <a:schemeClr val="tx2">
              <a:lumMod val="40000"/>
              <a:lumOff val="60000"/>
            </a:schemeClr>
          </a:solidFill>
        </p:spPr>
        <p:txBody>
          <a:bodyPr tIns="640080">
            <a:normAutofit/>
          </a:bodyPr>
          <a:lstStyle>
            <a:lvl1pPr>
              <a:defRPr sz="1400" baseline="0">
                <a:solidFill>
                  <a:schemeClr val="tx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847530"/>
            <a:ext cx="2594864" cy="607243"/>
          </a:xfrm>
          <a:solidFill>
            <a:schemeClr val="accent2"/>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tx2"/>
                </a:solidFill>
              </a:defRPr>
            </a:lvl1pPr>
          </a:lstStyle>
          <a:p>
            <a:pPr lvl="0"/>
            <a:r>
              <a:rPr lang="en-US"/>
              <a:t>Price Here</a:t>
            </a:r>
          </a:p>
        </p:txBody>
      </p:sp>
      <p:sp>
        <p:nvSpPr>
          <p:cNvPr id="38" name="Text Placeholder 13"/>
          <p:cNvSpPr>
            <a:spLocks noGrp="1"/>
          </p:cNvSpPr>
          <p:nvPr>
            <p:ph type="body" sz="quarter" idx="42" hasCustomPrompt="1"/>
          </p:nvPr>
        </p:nvSpPr>
        <p:spPr>
          <a:xfrm>
            <a:off x="3359912"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46" name="Text Placeholder 13"/>
          <p:cNvSpPr>
            <a:spLocks noGrp="1"/>
          </p:cNvSpPr>
          <p:nvPr>
            <p:ph type="body" sz="quarter" idx="18" hasCustomPrompt="1"/>
          </p:nvPr>
        </p:nvSpPr>
        <p:spPr>
          <a:xfrm>
            <a:off x="482600" y="2101633"/>
            <a:ext cx="2594864" cy="2574178"/>
          </a:xfrm>
          <a:solidFill>
            <a:schemeClr val="tx2">
              <a:lumMod val="40000"/>
              <a:lumOff val="60000"/>
            </a:schemeClr>
          </a:solidFill>
        </p:spPr>
        <p:txBody>
          <a:bodyPr tIns="640080">
            <a:normAutofit/>
          </a:bodyPr>
          <a:lstStyle>
            <a:lvl1pPr>
              <a:defRPr sz="1400" baseline="0">
                <a:solidFill>
                  <a:schemeClr val="tx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847530"/>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tx2"/>
                </a:solidFill>
              </a:defRPr>
            </a:lvl1pPr>
          </a:lstStyle>
          <a:p>
            <a:pPr lvl="0"/>
            <a:r>
              <a:rPr lang="en-US" dirty="0"/>
              <a:t>Price Here</a:t>
            </a:r>
          </a:p>
        </p:txBody>
      </p:sp>
      <p:sp>
        <p:nvSpPr>
          <p:cNvPr id="50" name="Text Placeholder 13"/>
          <p:cNvSpPr>
            <a:spLocks noGrp="1"/>
          </p:cNvSpPr>
          <p:nvPr>
            <p:ph type="body" sz="quarter" idx="26" hasCustomPrompt="1"/>
          </p:nvPr>
        </p:nvSpPr>
        <p:spPr>
          <a:xfrm>
            <a:off x="482600"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107825"/>
            <a:ext cx="2594864" cy="2574178"/>
          </a:xfrm>
          <a:solidFill>
            <a:schemeClr val="tx2">
              <a:lumMod val="40000"/>
              <a:lumOff val="60000"/>
            </a:schemeClr>
          </a:solidFill>
        </p:spPr>
        <p:txBody>
          <a:bodyPr tIns="640080">
            <a:normAutofit/>
          </a:bodyPr>
          <a:lstStyle>
            <a:lvl1pPr>
              <a:defRPr sz="1400" baseline="0">
                <a:solidFill>
                  <a:schemeClr val="tx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847530"/>
            <a:ext cx="2594864" cy="607243"/>
          </a:xfrm>
          <a:solidFill>
            <a:schemeClr val="accent2">
              <a:lumMod val="60000"/>
              <a:lumOff val="40000"/>
            </a:schemeClr>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228597"/>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tx2"/>
                </a:solidFill>
              </a:defRPr>
            </a:lvl1pPr>
          </a:lstStyle>
          <a:p>
            <a:pPr lvl="0"/>
            <a:r>
              <a:rPr lang="en-US"/>
              <a:t>Price Here</a:t>
            </a:r>
          </a:p>
        </p:txBody>
      </p:sp>
      <p:sp>
        <p:nvSpPr>
          <p:cNvPr id="59" name="Text Placeholder 13"/>
          <p:cNvSpPr>
            <a:spLocks noGrp="1"/>
          </p:cNvSpPr>
          <p:nvPr>
            <p:ph type="body" sz="quarter" idx="30" hasCustomPrompt="1"/>
          </p:nvPr>
        </p:nvSpPr>
        <p:spPr>
          <a:xfrm>
            <a:off x="9114537" y="4851621"/>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101633"/>
            <a:ext cx="3585150" cy="2961648"/>
          </a:xfrm>
          <a:solidFill>
            <a:schemeClr val="tx2">
              <a:lumMod val="40000"/>
              <a:lumOff val="60000"/>
            </a:schemeClr>
          </a:solidFill>
        </p:spPr>
        <p:txBody>
          <a:bodyPr tIns="640080">
            <a:normAutofit/>
          </a:bodyPr>
          <a:lstStyle>
            <a:lvl1pPr>
              <a:defRPr sz="1800" baseline="0">
                <a:solidFill>
                  <a:schemeClr val="tx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615786"/>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74089"/>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tx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97113"/>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43"/>
          </p:nvPr>
        </p:nvSpPr>
        <p:spPr/>
        <p:txBody>
          <a:bodyPr/>
          <a:lstStyle/>
          <a:p>
            <a:endParaRPr lang="de-DE"/>
          </a:p>
        </p:txBody>
      </p:sp>
      <p:sp>
        <p:nvSpPr>
          <p:cNvPr id="4" name="Foliennummernplatzhalter 3"/>
          <p:cNvSpPr>
            <a:spLocks noGrp="1"/>
          </p:cNvSpPr>
          <p:nvPr>
            <p:ph type="sldNum" sz="quarter" idx="44"/>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767771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854428"/>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5" name="Rectangle 74"/>
          <p:cNvSpPr/>
          <p:nvPr userDrawn="1"/>
        </p:nvSpPr>
        <p:spPr>
          <a:xfrm>
            <a:off x="4474972" y="1854428"/>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6" name="Rectangle 75"/>
          <p:cNvSpPr/>
          <p:nvPr userDrawn="1"/>
        </p:nvSpPr>
        <p:spPr>
          <a:xfrm>
            <a:off x="8467344" y="1854428"/>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1" name="Text Placeholder 12"/>
          <p:cNvSpPr>
            <a:spLocks noGrp="1"/>
          </p:cNvSpPr>
          <p:nvPr>
            <p:ph type="body" sz="quarter" idx="24" hasCustomPrompt="1"/>
          </p:nvPr>
        </p:nvSpPr>
        <p:spPr>
          <a:xfrm>
            <a:off x="482600" y="1860977"/>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tx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87231"/>
            <a:ext cx="3242056" cy="783448"/>
          </a:xfrm>
          <a:noFill/>
        </p:spPr>
        <p:txBody>
          <a:bodyPr tIns="91440" bIns="91440" anchor="ctr">
            <a:normAutofit/>
          </a:bodyPr>
          <a:lstStyle>
            <a:lvl1pPr marL="0" indent="0" algn="ctr">
              <a:buNone/>
              <a:defRPr sz="2800" b="1" baseline="0">
                <a:solidFill>
                  <a:schemeClr val="accent1"/>
                </a:solidFill>
              </a:defRPr>
            </a:lvl1pPr>
          </a:lstStyle>
          <a:p>
            <a:pPr lvl="0"/>
            <a:r>
              <a:rPr lang="en-US" dirty="0"/>
              <a:t>Price Here</a:t>
            </a:r>
          </a:p>
        </p:txBody>
      </p:sp>
      <p:sp>
        <p:nvSpPr>
          <p:cNvPr id="34" name="Text Placeholder 13"/>
          <p:cNvSpPr>
            <a:spLocks noGrp="1"/>
          </p:cNvSpPr>
          <p:nvPr>
            <p:ph type="body" sz="quarter" idx="26" hasCustomPrompt="1"/>
          </p:nvPr>
        </p:nvSpPr>
        <p:spPr>
          <a:xfrm>
            <a:off x="482600" y="3272818"/>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1</a:t>
            </a:r>
          </a:p>
        </p:txBody>
      </p:sp>
      <p:sp>
        <p:nvSpPr>
          <p:cNvPr id="40" name="Text Placeholder 12"/>
          <p:cNvSpPr>
            <a:spLocks noGrp="1"/>
          </p:cNvSpPr>
          <p:nvPr>
            <p:ph type="body" sz="quarter" idx="28" hasCustomPrompt="1"/>
          </p:nvPr>
        </p:nvSpPr>
        <p:spPr>
          <a:xfrm>
            <a:off x="8467345" y="1860977"/>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tx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87231"/>
            <a:ext cx="3242056" cy="783448"/>
          </a:xfrm>
          <a:noFill/>
        </p:spPr>
        <p:txBody>
          <a:bodyPr tIns="91440" bIns="91440" anchor="ctr">
            <a:normAutofit/>
          </a:bodyPr>
          <a:lstStyle>
            <a:lvl1pPr marL="0" indent="0" algn="ctr">
              <a:buNone/>
              <a:defRPr sz="2800" b="1" baseline="0">
                <a:solidFill>
                  <a:schemeClr val="accent3"/>
                </a:solidFill>
              </a:defRPr>
            </a:lvl1pPr>
          </a:lstStyle>
          <a:p>
            <a:pPr lvl="0"/>
            <a:r>
              <a:rPr lang="en-US"/>
              <a:t>Price Here</a:t>
            </a:r>
          </a:p>
        </p:txBody>
      </p:sp>
      <p:sp>
        <p:nvSpPr>
          <p:cNvPr id="42" name="Text Placeholder 13"/>
          <p:cNvSpPr>
            <a:spLocks noGrp="1"/>
          </p:cNvSpPr>
          <p:nvPr>
            <p:ph type="body" sz="quarter" idx="30" hasCustomPrompt="1"/>
          </p:nvPr>
        </p:nvSpPr>
        <p:spPr>
          <a:xfrm>
            <a:off x="8467345" y="3272818"/>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1</a:t>
            </a:r>
          </a:p>
        </p:txBody>
      </p:sp>
      <p:sp>
        <p:nvSpPr>
          <p:cNvPr id="55" name="Text Placeholder 12"/>
          <p:cNvSpPr>
            <a:spLocks noGrp="1"/>
          </p:cNvSpPr>
          <p:nvPr>
            <p:ph type="body" sz="quarter" idx="36" hasCustomPrompt="1"/>
          </p:nvPr>
        </p:nvSpPr>
        <p:spPr>
          <a:xfrm>
            <a:off x="4474972" y="1860977"/>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tx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87231"/>
            <a:ext cx="3242056" cy="783448"/>
          </a:xfrm>
          <a:no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7" name="Text Placeholder 13"/>
          <p:cNvSpPr>
            <a:spLocks noGrp="1"/>
          </p:cNvSpPr>
          <p:nvPr>
            <p:ph type="body" sz="quarter" idx="38" hasCustomPrompt="1"/>
          </p:nvPr>
        </p:nvSpPr>
        <p:spPr>
          <a:xfrm>
            <a:off x="4474972" y="3272818"/>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1</a:t>
            </a:r>
          </a:p>
        </p:txBody>
      </p:sp>
      <p:sp>
        <p:nvSpPr>
          <p:cNvPr id="58" name="Text Placeholder 13"/>
          <p:cNvSpPr>
            <a:spLocks noGrp="1"/>
          </p:cNvSpPr>
          <p:nvPr>
            <p:ph type="body" sz="quarter" idx="39" hasCustomPrompt="1"/>
          </p:nvPr>
        </p:nvSpPr>
        <p:spPr>
          <a:xfrm>
            <a:off x="482600" y="3668821"/>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2</a:t>
            </a:r>
          </a:p>
        </p:txBody>
      </p:sp>
      <p:sp>
        <p:nvSpPr>
          <p:cNvPr id="60" name="Text Placeholder 13"/>
          <p:cNvSpPr>
            <a:spLocks noGrp="1"/>
          </p:cNvSpPr>
          <p:nvPr>
            <p:ph type="body" sz="quarter" idx="40" hasCustomPrompt="1"/>
          </p:nvPr>
        </p:nvSpPr>
        <p:spPr>
          <a:xfrm>
            <a:off x="8467345" y="3668821"/>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2</a:t>
            </a:r>
          </a:p>
        </p:txBody>
      </p:sp>
      <p:sp>
        <p:nvSpPr>
          <p:cNvPr id="61" name="Text Placeholder 13"/>
          <p:cNvSpPr>
            <a:spLocks noGrp="1"/>
          </p:cNvSpPr>
          <p:nvPr>
            <p:ph type="body" sz="quarter" idx="41" hasCustomPrompt="1"/>
          </p:nvPr>
        </p:nvSpPr>
        <p:spPr>
          <a:xfrm>
            <a:off x="4474972" y="3668821"/>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2</a:t>
            </a:r>
          </a:p>
        </p:txBody>
      </p:sp>
      <p:sp>
        <p:nvSpPr>
          <p:cNvPr id="62" name="Text Placeholder 13"/>
          <p:cNvSpPr>
            <a:spLocks noGrp="1"/>
          </p:cNvSpPr>
          <p:nvPr>
            <p:ph type="body" sz="quarter" idx="42" hasCustomPrompt="1"/>
          </p:nvPr>
        </p:nvSpPr>
        <p:spPr>
          <a:xfrm>
            <a:off x="482600" y="4064823"/>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3</a:t>
            </a:r>
          </a:p>
        </p:txBody>
      </p:sp>
      <p:sp>
        <p:nvSpPr>
          <p:cNvPr id="63" name="Text Placeholder 13"/>
          <p:cNvSpPr>
            <a:spLocks noGrp="1"/>
          </p:cNvSpPr>
          <p:nvPr>
            <p:ph type="body" sz="quarter" idx="43" hasCustomPrompt="1"/>
          </p:nvPr>
        </p:nvSpPr>
        <p:spPr>
          <a:xfrm>
            <a:off x="8467345" y="4064823"/>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3</a:t>
            </a:r>
          </a:p>
        </p:txBody>
      </p:sp>
      <p:sp>
        <p:nvSpPr>
          <p:cNvPr id="64" name="Text Placeholder 13"/>
          <p:cNvSpPr>
            <a:spLocks noGrp="1"/>
          </p:cNvSpPr>
          <p:nvPr>
            <p:ph type="body" sz="quarter" idx="44" hasCustomPrompt="1"/>
          </p:nvPr>
        </p:nvSpPr>
        <p:spPr>
          <a:xfrm>
            <a:off x="4474972" y="4064823"/>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3</a:t>
            </a:r>
          </a:p>
        </p:txBody>
      </p:sp>
      <p:sp>
        <p:nvSpPr>
          <p:cNvPr id="65" name="Text Placeholder 13"/>
          <p:cNvSpPr>
            <a:spLocks noGrp="1"/>
          </p:cNvSpPr>
          <p:nvPr>
            <p:ph type="body" sz="quarter" idx="45" hasCustomPrompt="1"/>
          </p:nvPr>
        </p:nvSpPr>
        <p:spPr>
          <a:xfrm>
            <a:off x="482600" y="4460826"/>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4</a:t>
            </a:r>
          </a:p>
        </p:txBody>
      </p:sp>
      <p:sp>
        <p:nvSpPr>
          <p:cNvPr id="70" name="Text Placeholder 13"/>
          <p:cNvSpPr>
            <a:spLocks noGrp="1"/>
          </p:cNvSpPr>
          <p:nvPr>
            <p:ph type="body" sz="quarter" idx="46" hasCustomPrompt="1"/>
          </p:nvPr>
        </p:nvSpPr>
        <p:spPr>
          <a:xfrm>
            <a:off x="8467345" y="4460826"/>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4</a:t>
            </a:r>
          </a:p>
        </p:txBody>
      </p:sp>
      <p:sp>
        <p:nvSpPr>
          <p:cNvPr id="71" name="Text Placeholder 13"/>
          <p:cNvSpPr>
            <a:spLocks noGrp="1"/>
          </p:cNvSpPr>
          <p:nvPr>
            <p:ph type="body" sz="quarter" idx="47" hasCustomPrompt="1"/>
          </p:nvPr>
        </p:nvSpPr>
        <p:spPr>
          <a:xfrm>
            <a:off x="4474972" y="4460826"/>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4</a:t>
            </a:r>
          </a:p>
        </p:txBody>
      </p:sp>
      <p:sp>
        <p:nvSpPr>
          <p:cNvPr id="72" name="Text Placeholder 13"/>
          <p:cNvSpPr>
            <a:spLocks noGrp="1"/>
          </p:cNvSpPr>
          <p:nvPr>
            <p:ph type="body" sz="quarter" idx="48" hasCustomPrompt="1"/>
          </p:nvPr>
        </p:nvSpPr>
        <p:spPr>
          <a:xfrm>
            <a:off x="482600" y="4856828"/>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5</a:t>
            </a:r>
          </a:p>
        </p:txBody>
      </p:sp>
      <p:sp>
        <p:nvSpPr>
          <p:cNvPr id="73" name="Text Placeholder 13"/>
          <p:cNvSpPr>
            <a:spLocks noGrp="1"/>
          </p:cNvSpPr>
          <p:nvPr>
            <p:ph type="body" sz="quarter" idx="49" hasCustomPrompt="1"/>
          </p:nvPr>
        </p:nvSpPr>
        <p:spPr>
          <a:xfrm>
            <a:off x="8467345" y="4856828"/>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5</a:t>
            </a:r>
          </a:p>
        </p:txBody>
      </p:sp>
      <p:sp>
        <p:nvSpPr>
          <p:cNvPr id="74" name="Text Placeholder 13"/>
          <p:cNvSpPr>
            <a:spLocks noGrp="1"/>
          </p:cNvSpPr>
          <p:nvPr>
            <p:ph type="body" sz="quarter" idx="50" hasCustomPrompt="1"/>
          </p:nvPr>
        </p:nvSpPr>
        <p:spPr>
          <a:xfrm>
            <a:off x="4474972" y="4856828"/>
            <a:ext cx="3242056" cy="387470"/>
          </a:xfrm>
          <a:noFill/>
        </p:spPr>
        <p:txBody>
          <a:bodyPr tIns="91440" bIns="91440" anchor="ctr">
            <a:noAutofit/>
          </a:bodyPr>
          <a:lstStyle>
            <a:lvl1pPr marL="0" indent="0" algn="ctr">
              <a:buNone/>
              <a:defRPr sz="1600" b="0" baseline="0">
                <a:solidFill>
                  <a:schemeClr val="tx2"/>
                </a:solidFill>
              </a:defRPr>
            </a:lvl1pPr>
          </a:lstStyle>
          <a:p>
            <a:pPr lvl="0"/>
            <a:r>
              <a:rPr lang="en-US"/>
              <a:t>Attribute 5</a:t>
            </a:r>
          </a:p>
        </p:txBody>
      </p:sp>
      <p:grpSp>
        <p:nvGrpSpPr>
          <p:cNvPr id="11" name="Group 10"/>
          <p:cNvGrpSpPr/>
          <p:nvPr userDrawn="1"/>
        </p:nvGrpSpPr>
        <p:grpSpPr>
          <a:xfrm>
            <a:off x="482600" y="3272818"/>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300291"/>
            <a:ext cx="3242056" cy="783448"/>
          </a:xfrm>
          <a:noFill/>
        </p:spPr>
        <p:txBody>
          <a:bodyPr tIns="91440" bIns="91440" anchor="ctr">
            <a:normAutofit/>
          </a:bodyPr>
          <a:lstStyle>
            <a:lvl1pPr marL="0" indent="0" algn="ctr">
              <a:buNone/>
              <a:defRPr sz="2000" b="1" baseline="0">
                <a:solidFill>
                  <a:schemeClr val="tx2"/>
                </a:solidFill>
              </a:defRPr>
            </a:lvl1pPr>
          </a:lstStyle>
          <a:p>
            <a:pPr lvl="0"/>
            <a:r>
              <a:rPr lang="en-US"/>
              <a:t>Comment here</a:t>
            </a:r>
          </a:p>
        </p:txBody>
      </p:sp>
      <p:sp>
        <p:nvSpPr>
          <p:cNvPr id="82" name="Text Placeholder 13"/>
          <p:cNvSpPr>
            <a:spLocks noGrp="1"/>
          </p:cNvSpPr>
          <p:nvPr>
            <p:ph type="body" sz="quarter" idx="52" hasCustomPrompt="1"/>
          </p:nvPr>
        </p:nvSpPr>
        <p:spPr>
          <a:xfrm>
            <a:off x="482600" y="5300291"/>
            <a:ext cx="3242056" cy="783448"/>
          </a:xfrm>
          <a:noFill/>
        </p:spPr>
        <p:txBody>
          <a:bodyPr tIns="91440" bIns="91440" anchor="ctr">
            <a:normAutofit/>
          </a:bodyPr>
          <a:lstStyle>
            <a:lvl1pPr marL="0" indent="0" algn="ctr">
              <a:buNone/>
              <a:defRPr sz="2000" b="1" baseline="0">
                <a:solidFill>
                  <a:schemeClr val="tx2"/>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300291"/>
            <a:ext cx="3242056" cy="783448"/>
          </a:xfrm>
          <a:noFill/>
        </p:spPr>
        <p:txBody>
          <a:bodyPr tIns="91440" bIns="91440" anchor="ctr">
            <a:normAutofit/>
          </a:bodyPr>
          <a:lstStyle>
            <a:lvl1pPr marL="0" indent="0" algn="ctr">
              <a:buNone/>
              <a:defRPr sz="2000" b="1" baseline="0">
                <a:solidFill>
                  <a:schemeClr val="tx2"/>
                </a:solidFill>
              </a:defRPr>
            </a:lvl1pPr>
          </a:lstStyle>
          <a:p>
            <a:pPr lvl="0"/>
            <a:r>
              <a:rPr lang="en-US"/>
              <a:t>Comment here</a:t>
            </a:r>
          </a:p>
        </p:txBody>
      </p:sp>
      <p:grpSp>
        <p:nvGrpSpPr>
          <p:cNvPr id="86" name="Group 85"/>
          <p:cNvGrpSpPr/>
          <p:nvPr userDrawn="1"/>
        </p:nvGrpSpPr>
        <p:grpSpPr>
          <a:xfrm>
            <a:off x="4474972" y="3272818"/>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272818"/>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54"/>
          </p:nvPr>
        </p:nvSpPr>
        <p:spPr/>
        <p:txBody>
          <a:bodyPr/>
          <a:lstStyle/>
          <a:p>
            <a:endParaRPr lang="de-DE"/>
          </a:p>
        </p:txBody>
      </p:sp>
      <p:sp>
        <p:nvSpPr>
          <p:cNvPr id="4" name="Foliennummernplatzhalter 3"/>
          <p:cNvSpPr>
            <a:spLocks noGrp="1"/>
          </p:cNvSpPr>
          <p:nvPr>
            <p:ph type="sldNum" sz="quarter" idx="55"/>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672125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4"/>
          </p:nvPr>
        </p:nvSpPr>
        <p:spPr/>
        <p:txBody>
          <a:bodyPr/>
          <a:lstStyle/>
          <a:p>
            <a:endParaRPr lang="de-DE"/>
          </a:p>
        </p:txBody>
      </p:sp>
      <p:sp>
        <p:nvSpPr>
          <p:cNvPr id="4" name="Foliennummernplatzhalter 3"/>
          <p:cNvSpPr>
            <a:spLocks noGrp="1"/>
          </p:cNvSpPr>
          <p:nvPr>
            <p:ph type="sldNum" sz="quarter" idx="15"/>
          </p:nvPr>
        </p:nvSpPr>
        <p:spPr/>
        <p:txBody>
          <a:bodyPr/>
          <a:lstStyle/>
          <a:p>
            <a:fld id="{44EA10E1-56AB-0944-8D9A-7AFC910C18EC}" type="slidenum">
              <a:rPr lang="de-DE" smtClean="0"/>
              <a:pPr/>
              <a:t>‹Nr.›</a:t>
            </a:fld>
            <a:endParaRPr lang="de-DE"/>
          </a:p>
        </p:txBody>
      </p:sp>
      <p:sp>
        <p:nvSpPr>
          <p:cNvPr id="7" name="Inhaltsplatzhalter 5"/>
          <p:cNvSpPr>
            <a:spLocks noGrp="1"/>
          </p:cNvSpPr>
          <p:nvPr>
            <p:ph sz="quarter" idx="38" hasCustomPrompt="1"/>
          </p:nvPr>
        </p:nvSpPr>
        <p:spPr>
          <a:xfrm>
            <a:off x="334962" y="1844674"/>
            <a:ext cx="11522075" cy="4321175"/>
          </a:xfrm>
          <a:noFill/>
        </p:spPr>
        <p:txBody>
          <a:bodyPr/>
          <a:lstStyle/>
          <a:p>
            <a:pPr lvl="0"/>
            <a:r>
              <a:rPr lang="de-DE"/>
              <a:t>Inhalt</a:t>
            </a:r>
          </a:p>
        </p:txBody>
      </p:sp>
    </p:spTree>
    <p:extLst>
      <p:ext uri="{BB962C8B-B14F-4D97-AF65-F5344CB8AC3E}">
        <p14:creationId xmlns:p14="http://schemas.microsoft.com/office/powerpoint/2010/main" val="265707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6" name="Picture Placeholder 10"/>
          <p:cNvSpPr>
            <a:spLocks noGrp="1" noChangeAspect="1"/>
          </p:cNvSpPr>
          <p:nvPr>
            <p:ph type="pic" sz="quarter" idx="14" hasCustomPrompt="1"/>
          </p:nvPr>
        </p:nvSpPr>
        <p:spPr>
          <a:xfrm>
            <a:off x="354775" y="1844674"/>
            <a:ext cx="5703125" cy="4321175"/>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419438" y="1821375"/>
            <a:ext cx="5437600" cy="1174269"/>
          </a:xfrm>
          <a:solidFill>
            <a:schemeClr val="tx1">
              <a:lumMod val="10000"/>
              <a:lumOff val="90000"/>
            </a:schemeClr>
          </a:solidFill>
        </p:spPr>
        <p:txBody>
          <a:bodyPr anchor="t">
            <a:normAutofit/>
          </a:bodyPr>
          <a:lstStyle>
            <a:lvl1pPr marL="0" indent="0" algn="l">
              <a:buNone/>
              <a:defRPr sz="1800">
                <a:solidFill>
                  <a:schemeClr val="tx2"/>
                </a:solidFill>
              </a:defRPr>
            </a:lvl1pPr>
          </a:lstStyle>
          <a:p>
            <a:pPr lvl="0"/>
            <a:r>
              <a:rPr lang="en-US" dirty="0"/>
              <a:t>Lorem ipsum dolor sit </a:t>
            </a:r>
            <a:r>
              <a:rPr lang="en-US" dirty="0" err="1"/>
              <a:t>amet</a:t>
            </a:r>
            <a:r>
              <a:rPr lang="en-US" dirty="0"/>
              <a:t>, </a:t>
            </a:r>
            <a:r>
              <a:rPr lang="en-US" dirty="0" err="1"/>
              <a:t>placerat</a:t>
            </a:r>
            <a:r>
              <a:rPr lang="en-US" dirty="0"/>
              <a:t> ipsum </a:t>
            </a:r>
            <a:r>
              <a:rPr lang="en-US" dirty="0" err="1"/>
              <a:t>erat</a:t>
            </a:r>
            <a:r>
              <a:rPr lang="en-US" dirty="0"/>
              <a:t> et </a:t>
            </a:r>
            <a:r>
              <a:rPr lang="en-US" dirty="0" err="1"/>
              <a:t>tortor</a:t>
            </a:r>
            <a:r>
              <a:rPr lang="en-US" dirty="0"/>
              <a:t>, </a:t>
            </a:r>
            <a:r>
              <a:rPr lang="en-US" dirty="0" err="1"/>
              <a:t>vehicula</a:t>
            </a:r>
            <a:r>
              <a:rPr lang="en-US" dirty="0"/>
              <a:t> </a:t>
            </a:r>
            <a:r>
              <a:rPr lang="en-US" dirty="0" err="1"/>
              <a:t>sociis</a:t>
            </a:r>
            <a:r>
              <a:rPr lang="en-US" dirty="0"/>
              <a:t> </a:t>
            </a:r>
            <a:r>
              <a:rPr lang="en-US" dirty="0" err="1"/>
              <a:t>vel</a:t>
            </a:r>
            <a:r>
              <a:rPr lang="en-US" dirty="0"/>
              <a:t> </a:t>
            </a:r>
            <a:r>
              <a:rPr lang="en-US" dirty="0" err="1"/>
              <a:t>vel</a:t>
            </a:r>
            <a:r>
              <a:rPr lang="en-US" dirty="0"/>
              <a:t>, </a:t>
            </a:r>
            <a:r>
              <a:rPr lang="en-US" dirty="0" err="1"/>
              <a:t>ut</a:t>
            </a:r>
            <a:r>
              <a:rPr lang="en-US" dirty="0"/>
              <a:t> cursus </a:t>
            </a:r>
            <a:r>
              <a:rPr lang="en-US" dirty="0" err="1"/>
              <a:t>sociosqu</a:t>
            </a:r>
            <a:r>
              <a:rPr lang="en-US" dirty="0"/>
              <a:t> integer </a:t>
            </a:r>
            <a:r>
              <a:rPr lang="en-US" dirty="0" err="1"/>
              <a:t>sapien</a:t>
            </a:r>
            <a:r>
              <a:rPr lang="en-US" dirty="0"/>
              <a:t> in. </a:t>
            </a:r>
            <a:r>
              <a:rPr lang="en-US" dirty="0" err="1"/>
              <a:t>Aliquet</a:t>
            </a:r>
            <a:r>
              <a:rPr lang="en-US" dirty="0"/>
              <a:t> </a:t>
            </a:r>
            <a:r>
              <a:rPr lang="en-US" dirty="0" err="1"/>
              <a:t>blandit</a:t>
            </a:r>
            <a:r>
              <a:rPr lang="en-US" dirty="0"/>
              <a:t>, </a:t>
            </a:r>
            <a:r>
              <a:rPr lang="en-US" dirty="0" err="1"/>
              <a:t>pellentesque</a:t>
            </a:r>
            <a:r>
              <a:rPr lang="en-US" dirty="0"/>
              <a:t> </a:t>
            </a:r>
            <a:r>
              <a:rPr lang="en-US" dirty="0" err="1"/>
              <a:t>nec</a:t>
            </a:r>
            <a:r>
              <a:rPr lang="en-US" dirty="0"/>
              <a:t> vitae. </a:t>
            </a:r>
            <a:r>
              <a:rPr lang="en-US" dirty="0" err="1"/>
              <a:t>Sapien</a:t>
            </a:r>
            <a:r>
              <a:rPr lang="en-US" dirty="0"/>
              <a:t> ante </a:t>
            </a:r>
            <a:r>
              <a:rPr lang="en-US" dirty="0" err="1"/>
              <a:t>feugiat</a:t>
            </a:r>
            <a:r>
              <a:rPr lang="en-US" dirty="0"/>
              <a:t> non </a:t>
            </a:r>
            <a:r>
              <a:rPr lang="en-US" dirty="0" err="1"/>
              <a:t>est</a:t>
            </a:r>
            <a:r>
              <a:rPr lang="en-US" dirty="0"/>
              <a:t> </a:t>
            </a:r>
            <a:r>
              <a:rPr lang="en-US" dirty="0" err="1"/>
              <a:t>etiam</a:t>
            </a:r>
            <a:r>
              <a:rPr lang="en-US" dirty="0"/>
              <a:t> </a:t>
            </a:r>
            <a:r>
              <a:rPr lang="en-US" dirty="0" err="1"/>
              <a:t>aut</a:t>
            </a:r>
            <a:r>
              <a:rPr lang="en-US" dirty="0"/>
              <a:t>.</a:t>
            </a:r>
          </a:p>
        </p:txBody>
      </p:sp>
      <p:sp>
        <p:nvSpPr>
          <p:cNvPr id="19" name="Text Placeholder 29"/>
          <p:cNvSpPr>
            <a:spLocks noGrp="1"/>
          </p:cNvSpPr>
          <p:nvPr>
            <p:ph type="body" sz="quarter" idx="18" hasCustomPrompt="1"/>
          </p:nvPr>
        </p:nvSpPr>
        <p:spPr>
          <a:xfrm>
            <a:off x="6415373"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chemeClr val="tx2"/>
                </a:solidFill>
              </a:defRPr>
            </a:lvl1pPr>
          </a:lstStyle>
          <a:p>
            <a:pPr lvl="0"/>
            <a:r>
              <a:rPr lang="en-US"/>
              <a:t>Adress</a:t>
            </a:r>
          </a:p>
        </p:txBody>
      </p:sp>
      <p:sp>
        <p:nvSpPr>
          <p:cNvPr id="21" name="Text Placeholder 29"/>
          <p:cNvSpPr>
            <a:spLocks noGrp="1"/>
          </p:cNvSpPr>
          <p:nvPr>
            <p:ph type="body" sz="quarter" idx="24" hasCustomPrompt="1"/>
          </p:nvPr>
        </p:nvSpPr>
        <p:spPr>
          <a:xfrm>
            <a:off x="6415373"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chemeClr val="tx2"/>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415373"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chemeClr val="tx2"/>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415373"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chemeClr val="tx2"/>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415373"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chemeClr val="tx2"/>
                </a:solidFill>
              </a:defRPr>
            </a:lvl1pPr>
          </a:lstStyle>
          <a:p>
            <a:pPr lvl="0"/>
            <a:r>
              <a:rPr lang="en-US"/>
              <a:t>Some information here</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2"/>
          </p:nvPr>
        </p:nvSpPr>
        <p:spPr/>
        <p:txBody>
          <a:bodyPr/>
          <a:lstStyle/>
          <a:p>
            <a:endParaRPr lang="de-DE"/>
          </a:p>
        </p:txBody>
      </p:sp>
      <p:sp>
        <p:nvSpPr>
          <p:cNvPr id="4" name="Foliennummernplatzhalter 3"/>
          <p:cNvSpPr>
            <a:spLocks noGrp="1"/>
          </p:cNvSpPr>
          <p:nvPr>
            <p:ph type="sldNum" sz="quarter" idx="33"/>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472874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4"/>
          </p:nvPr>
        </p:nvSpPr>
        <p:spPr/>
        <p:txBody>
          <a:bodyPr/>
          <a:lstStyle/>
          <a:p>
            <a:endParaRPr lang="de-DE"/>
          </a:p>
        </p:txBody>
      </p:sp>
      <p:sp>
        <p:nvSpPr>
          <p:cNvPr id="4" name="Foliennummernplatzhalter 3"/>
          <p:cNvSpPr>
            <a:spLocks noGrp="1"/>
          </p:cNvSpPr>
          <p:nvPr>
            <p:ph type="sldNum" sz="quarter" idx="15"/>
          </p:nvPr>
        </p:nvSpPr>
        <p:spPr/>
        <p:txBody>
          <a:bodyPr/>
          <a:lstStyle/>
          <a:p>
            <a:fld id="{44EA10E1-56AB-0944-8D9A-7AFC910C18EC}" type="slidenum">
              <a:rPr lang="de-DE" smtClean="0"/>
              <a:pPr/>
              <a:t>‹Nr.›</a:t>
            </a:fld>
            <a:endParaRPr lang="de-DE"/>
          </a:p>
        </p:txBody>
      </p:sp>
      <p:sp>
        <p:nvSpPr>
          <p:cNvPr id="6" name="Inhaltsplatzhalter 5"/>
          <p:cNvSpPr>
            <a:spLocks noGrp="1"/>
          </p:cNvSpPr>
          <p:nvPr>
            <p:ph sz="quarter" idx="38" hasCustomPrompt="1"/>
          </p:nvPr>
        </p:nvSpPr>
        <p:spPr>
          <a:xfrm>
            <a:off x="0" y="1844674"/>
            <a:ext cx="12192000" cy="4321175"/>
          </a:xfrm>
          <a:noFill/>
        </p:spPr>
        <p:txBody>
          <a:bodyPr/>
          <a:lstStyle/>
          <a:p>
            <a:pPr lvl="0"/>
            <a:r>
              <a:rPr lang="de-DE"/>
              <a:t>Inhalt</a:t>
            </a:r>
          </a:p>
        </p:txBody>
      </p:sp>
    </p:spTree>
    <p:extLst>
      <p:ext uri="{BB962C8B-B14F-4D97-AF65-F5344CB8AC3E}">
        <p14:creationId xmlns:p14="http://schemas.microsoft.com/office/powerpoint/2010/main" val="4155646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14" name="Text Placeholder 12"/>
          <p:cNvSpPr>
            <a:spLocks noGrp="1"/>
          </p:cNvSpPr>
          <p:nvPr>
            <p:ph type="body" sz="quarter" idx="24" hasCustomPrompt="1"/>
          </p:nvPr>
        </p:nvSpPr>
        <p:spPr>
          <a:xfrm>
            <a:off x="482598" y="288511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tx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88511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tx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88511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tx2"/>
                </a:solidFill>
              </a:defRPr>
            </a:lvl1pPr>
          </a:lstStyle>
          <a:p>
            <a:pPr marL="0" lvl="0" indent="0"/>
            <a:r>
              <a:rPr lang="en-US"/>
              <a:t>Continent</a:t>
            </a:r>
          </a:p>
        </p:txBody>
      </p:sp>
      <p:sp>
        <p:nvSpPr>
          <p:cNvPr id="6" name="Text Placeholder 5"/>
          <p:cNvSpPr>
            <a:spLocks noGrp="1"/>
          </p:cNvSpPr>
          <p:nvPr>
            <p:ph type="body" sz="quarter" idx="39"/>
          </p:nvPr>
        </p:nvSpPr>
        <p:spPr>
          <a:xfrm>
            <a:off x="482598" y="3511369"/>
            <a:ext cx="3246120" cy="1117781"/>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11369"/>
            <a:ext cx="3246120" cy="1117781"/>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11369"/>
            <a:ext cx="3246120" cy="1117781"/>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45"/>
          </p:nvPr>
        </p:nvSpPr>
        <p:spPr/>
        <p:txBody>
          <a:bodyPr/>
          <a:lstStyle/>
          <a:p>
            <a:endParaRPr lang="de-DE"/>
          </a:p>
        </p:txBody>
      </p:sp>
      <p:sp>
        <p:nvSpPr>
          <p:cNvPr id="4" name="Foliennummernplatzhalter 3"/>
          <p:cNvSpPr>
            <a:spLocks noGrp="1"/>
          </p:cNvSpPr>
          <p:nvPr>
            <p:ph type="sldNum" sz="quarter" idx="46"/>
          </p:nvPr>
        </p:nvSpPr>
        <p:spPr/>
        <p:txBody>
          <a:bodyPr/>
          <a:lstStyle/>
          <a:p>
            <a:fld id="{44EA10E1-56AB-0944-8D9A-7AFC910C18EC}" type="slidenum">
              <a:rPr lang="de-DE" smtClean="0"/>
              <a:pPr/>
              <a:t>‹Nr.›</a:t>
            </a:fld>
            <a:endParaRPr lang="de-DE"/>
          </a:p>
        </p:txBody>
      </p:sp>
      <p:sp>
        <p:nvSpPr>
          <p:cNvPr id="16" name="Inhaltsplatzhalter 5"/>
          <p:cNvSpPr>
            <a:spLocks noGrp="1"/>
          </p:cNvSpPr>
          <p:nvPr>
            <p:ph sz="quarter" idx="38" hasCustomPrompt="1"/>
          </p:nvPr>
        </p:nvSpPr>
        <p:spPr>
          <a:xfrm>
            <a:off x="482598" y="4629150"/>
            <a:ext cx="3242057" cy="1536699"/>
          </a:xfrm>
          <a:noFill/>
        </p:spPr>
        <p:txBody>
          <a:bodyPr/>
          <a:lstStyle/>
          <a:p>
            <a:pPr lvl="0"/>
            <a:r>
              <a:rPr lang="de-DE"/>
              <a:t>Inhalt</a:t>
            </a:r>
          </a:p>
        </p:txBody>
      </p:sp>
      <p:sp>
        <p:nvSpPr>
          <p:cNvPr id="18" name="Inhaltsplatzhalter 5"/>
          <p:cNvSpPr>
            <a:spLocks noGrp="1"/>
          </p:cNvSpPr>
          <p:nvPr>
            <p:ph sz="quarter" idx="47" hasCustomPrompt="1"/>
          </p:nvPr>
        </p:nvSpPr>
        <p:spPr>
          <a:xfrm>
            <a:off x="4476476" y="4629150"/>
            <a:ext cx="3242057" cy="1536699"/>
          </a:xfrm>
          <a:noFill/>
        </p:spPr>
        <p:txBody>
          <a:bodyPr/>
          <a:lstStyle/>
          <a:p>
            <a:pPr lvl="0"/>
            <a:r>
              <a:rPr lang="de-DE"/>
              <a:t>Inhalt</a:t>
            </a:r>
          </a:p>
        </p:txBody>
      </p:sp>
      <p:sp>
        <p:nvSpPr>
          <p:cNvPr id="19" name="Inhaltsplatzhalter 5"/>
          <p:cNvSpPr>
            <a:spLocks noGrp="1"/>
          </p:cNvSpPr>
          <p:nvPr>
            <p:ph sz="quarter" idx="48" hasCustomPrompt="1"/>
          </p:nvPr>
        </p:nvSpPr>
        <p:spPr>
          <a:xfrm>
            <a:off x="8463282" y="4629150"/>
            <a:ext cx="3250183" cy="1536699"/>
          </a:xfrm>
          <a:noFill/>
        </p:spPr>
        <p:txBody>
          <a:bodyPr/>
          <a:lstStyle/>
          <a:p>
            <a:pPr lvl="0"/>
            <a:r>
              <a:rPr lang="de-DE"/>
              <a:t>Inhalt</a:t>
            </a:r>
          </a:p>
        </p:txBody>
      </p:sp>
    </p:spTree>
    <p:extLst>
      <p:ext uri="{BB962C8B-B14F-4D97-AF65-F5344CB8AC3E}">
        <p14:creationId xmlns:p14="http://schemas.microsoft.com/office/powerpoint/2010/main" val="627065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14" name="Text Placeholder 12"/>
          <p:cNvSpPr>
            <a:spLocks noGrp="1"/>
          </p:cNvSpPr>
          <p:nvPr>
            <p:ph type="body" sz="quarter" idx="24" hasCustomPrompt="1"/>
          </p:nvPr>
        </p:nvSpPr>
        <p:spPr>
          <a:xfrm>
            <a:off x="334963"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tx2"/>
                </a:solidFill>
              </a:defRPr>
            </a:lvl1pPr>
          </a:lstStyle>
          <a:p>
            <a:pPr marL="0" lvl="0" indent="0"/>
            <a:r>
              <a:rPr lang="en-US"/>
              <a:t>Continent</a:t>
            </a:r>
          </a:p>
        </p:txBody>
      </p:sp>
      <p:sp>
        <p:nvSpPr>
          <p:cNvPr id="6" name="Text Placeholder 5"/>
          <p:cNvSpPr>
            <a:spLocks noGrp="1"/>
          </p:cNvSpPr>
          <p:nvPr>
            <p:ph type="body" sz="quarter" idx="39"/>
          </p:nvPr>
        </p:nvSpPr>
        <p:spPr>
          <a:xfrm>
            <a:off x="334963" y="4851219"/>
            <a:ext cx="5613402" cy="1117781"/>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4" name="Text Placeholder 5"/>
          <p:cNvSpPr>
            <a:spLocks noGrp="1"/>
          </p:cNvSpPr>
          <p:nvPr>
            <p:ph type="body" sz="quarter" idx="45"/>
          </p:nvPr>
        </p:nvSpPr>
        <p:spPr>
          <a:xfrm>
            <a:off x="6642100" y="1844675"/>
            <a:ext cx="5214938" cy="1531712"/>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46"/>
          </p:nvPr>
        </p:nvSpPr>
        <p:spPr/>
        <p:txBody>
          <a:bodyPr/>
          <a:lstStyle/>
          <a:p>
            <a:endParaRPr lang="de-DE"/>
          </a:p>
        </p:txBody>
      </p:sp>
      <p:sp>
        <p:nvSpPr>
          <p:cNvPr id="4" name="Foliennummernplatzhalter 3"/>
          <p:cNvSpPr>
            <a:spLocks noGrp="1"/>
          </p:cNvSpPr>
          <p:nvPr>
            <p:ph type="sldNum" sz="quarter" idx="47"/>
          </p:nvPr>
        </p:nvSpPr>
        <p:spPr/>
        <p:txBody>
          <a:bodyPr/>
          <a:lstStyle/>
          <a:p>
            <a:fld id="{44EA10E1-56AB-0944-8D9A-7AFC910C18EC}" type="slidenum">
              <a:rPr lang="de-DE" smtClean="0"/>
              <a:pPr/>
              <a:t>‹Nr.›</a:t>
            </a:fld>
            <a:endParaRPr lang="de-DE"/>
          </a:p>
        </p:txBody>
      </p:sp>
      <p:sp>
        <p:nvSpPr>
          <p:cNvPr id="10" name="Inhaltsplatzhalter 5"/>
          <p:cNvSpPr>
            <a:spLocks noGrp="1"/>
          </p:cNvSpPr>
          <p:nvPr>
            <p:ph sz="quarter" idx="48" hasCustomPrompt="1"/>
          </p:nvPr>
        </p:nvSpPr>
        <p:spPr>
          <a:xfrm>
            <a:off x="6642100" y="3554188"/>
            <a:ext cx="5214937" cy="2611662"/>
          </a:xfrm>
          <a:noFill/>
        </p:spPr>
        <p:txBody>
          <a:bodyPr/>
          <a:lstStyle/>
          <a:p>
            <a:pPr lvl="0"/>
            <a:r>
              <a:rPr lang="de-DE"/>
              <a:t>Inhalt</a:t>
            </a:r>
          </a:p>
        </p:txBody>
      </p:sp>
    </p:spTree>
    <p:extLst>
      <p:ext uri="{BB962C8B-B14F-4D97-AF65-F5344CB8AC3E}">
        <p14:creationId xmlns:p14="http://schemas.microsoft.com/office/powerpoint/2010/main" val="234287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14" name="Text Placeholder 12"/>
          <p:cNvSpPr>
            <a:spLocks noGrp="1"/>
          </p:cNvSpPr>
          <p:nvPr>
            <p:ph type="body" sz="quarter" idx="24" hasCustomPrompt="1"/>
          </p:nvPr>
        </p:nvSpPr>
        <p:spPr>
          <a:xfrm>
            <a:off x="334963"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tx2"/>
                </a:solidFill>
              </a:defRPr>
            </a:lvl1pPr>
          </a:lstStyle>
          <a:p>
            <a:pPr marL="0" lvl="0" indent="0"/>
            <a:r>
              <a:rPr lang="en-US"/>
              <a:t>Continent</a:t>
            </a:r>
          </a:p>
        </p:txBody>
      </p:sp>
      <p:sp>
        <p:nvSpPr>
          <p:cNvPr id="6" name="Text Placeholder 5"/>
          <p:cNvSpPr>
            <a:spLocks noGrp="1"/>
          </p:cNvSpPr>
          <p:nvPr>
            <p:ph type="body" sz="quarter" idx="39"/>
          </p:nvPr>
        </p:nvSpPr>
        <p:spPr>
          <a:xfrm>
            <a:off x="334963" y="3302053"/>
            <a:ext cx="2743200" cy="266694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4" name="Text Placeholder 5"/>
          <p:cNvSpPr>
            <a:spLocks noGrp="1"/>
          </p:cNvSpPr>
          <p:nvPr>
            <p:ph type="body" sz="quarter" idx="45"/>
          </p:nvPr>
        </p:nvSpPr>
        <p:spPr>
          <a:xfrm>
            <a:off x="6642100" y="1844675"/>
            <a:ext cx="5214938" cy="1531712"/>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46"/>
          </p:nvPr>
        </p:nvSpPr>
        <p:spPr/>
        <p:txBody>
          <a:bodyPr/>
          <a:lstStyle/>
          <a:p>
            <a:endParaRPr lang="de-DE"/>
          </a:p>
        </p:txBody>
      </p:sp>
      <p:sp>
        <p:nvSpPr>
          <p:cNvPr id="4" name="Foliennummernplatzhalter 3"/>
          <p:cNvSpPr>
            <a:spLocks noGrp="1"/>
          </p:cNvSpPr>
          <p:nvPr>
            <p:ph type="sldNum" sz="quarter" idx="47"/>
          </p:nvPr>
        </p:nvSpPr>
        <p:spPr/>
        <p:txBody>
          <a:bodyPr/>
          <a:lstStyle/>
          <a:p>
            <a:fld id="{44EA10E1-56AB-0944-8D9A-7AFC910C18EC}" type="slidenum">
              <a:rPr lang="de-DE" smtClean="0"/>
              <a:pPr/>
              <a:t>‹Nr.›</a:t>
            </a:fld>
            <a:endParaRPr lang="de-DE"/>
          </a:p>
        </p:txBody>
      </p:sp>
      <p:sp>
        <p:nvSpPr>
          <p:cNvPr id="9" name="Inhaltsplatzhalter 5"/>
          <p:cNvSpPr>
            <a:spLocks noGrp="1"/>
          </p:cNvSpPr>
          <p:nvPr>
            <p:ph sz="quarter" idx="48" hasCustomPrompt="1"/>
          </p:nvPr>
        </p:nvSpPr>
        <p:spPr>
          <a:xfrm>
            <a:off x="6642100" y="3554188"/>
            <a:ext cx="5214937" cy="2611662"/>
          </a:xfrm>
          <a:noFill/>
        </p:spPr>
        <p:txBody>
          <a:bodyPr/>
          <a:lstStyle/>
          <a:p>
            <a:pPr lvl="0"/>
            <a:r>
              <a:rPr lang="de-DE"/>
              <a:t>Inhalt</a:t>
            </a:r>
          </a:p>
        </p:txBody>
      </p:sp>
    </p:spTree>
    <p:extLst>
      <p:ext uri="{BB962C8B-B14F-4D97-AF65-F5344CB8AC3E}">
        <p14:creationId xmlns:p14="http://schemas.microsoft.com/office/powerpoint/2010/main" val="2242379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14" name="Text Placeholder 12"/>
          <p:cNvSpPr>
            <a:spLocks noGrp="1"/>
          </p:cNvSpPr>
          <p:nvPr>
            <p:ph type="body" sz="quarter" idx="24" hasCustomPrompt="1"/>
          </p:nvPr>
        </p:nvSpPr>
        <p:spPr>
          <a:xfrm>
            <a:off x="334962" y="5361758"/>
            <a:ext cx="5761037"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tx2"/>
                </a:solidFill>
              </a:defRPr>
            </a:lvl1pPr>
          </a:lstStyle>
          <a:p>
            <a:pPr marL="0" lvl="0" indent="0"/>
            <a:r>
              <a:rPr lang="en-US"/>
              <a:t>COUNTRY</a:t>
            </a:r>
          </a:p>
        </p:txBody>
      </p:sp>
      <p:sp>
        <p:nvSpPr>
          <p:cNvPr id="24" name="Text Placeholder 5"/>
          <p:cNvSpPr>
            <a:spLocks noGrp="1"/>
          </p:cNvSpPr>
          <p:nvPr>
            <p:ph type="body" sz="quarter" idx="45"/>
          </p:nvPr>
        </p:nvSpPr>
        <p:spPr>
          <a:xfrm>
            <a:off x="6642100" y="1823582"/>
            <a:ext cx="5214938" cy="2890612"/>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46"/>
          </p:nvPr>
        </p:nvSpPr>
        <p:spPr/>
        <p:txBody>
          <a:bodyPr/>
          <a:lstStyle/>
          <a:p>
            <a:endParaRPr lang="de-DE"/>
          </a:p>
        </p:txBody>
      </p:sp>
      <p:sp>
        <p:nvSpPr>
          <p:cNvPr id="4" name="Foliennummernplatzhalter 3"/>
          <p:cNvSpPr>
            <a:spLocks noGrp="1"/>
          </p:cNvSpPr>
          <p:nvPr>
            <p:ph type="sldNum" sz="quarter" idx="47"/>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598819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334964" y="2210110"/>
            <a:ext cx="5383666" cy="1890071"/>
          </a:xfrm>
        </p:spPr>
        <p:txBody>
          <a:bodyPr>
            <a:normAutofit/>
          </a:bodyPr>
          <a:lstStyle>
            <a:lvl1pPr marL="0" indent="0">
              <a:spcBef>
                <a:spcPts val="0"/>
              </a:spcBef>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334963" y="1859014"/>
            <a:ext cx="5383666" cy="332086"/>
          </a:xfrm>
        </p:spPr>
        <p:txBody>
          <a:bodyPr>
            <a:noAutofit/>
          </a:bodyPr>
          <a:lstStyle>
            <a:lvl1pPr marL="0" indent="0">
              <a:buNone/>
              <a:defRPr sz="1800" b="1"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17"/>
          </p:nvPr>
        </p:nvSpPr>
        <p:spPr/>
        <p:txBody>
          <a:bodyPr/>
          <a:lstStyle/>
          <a:p>
            <a:endParaRPr lang="de-DE"/>
          </a:p>
        </p:txBody>
      </p:sp>
      <p:sp>
        <p:nvSpPr>
          <p:cNvPr id="4" name="Foliennummernplatzhalter 3"/>
          <p:cNvSpPr>
            <a:spLocks noGrp="1"/>
          </p:cNvSpPr>
          <p:nvPr>
            <p:ph type="sldNum" sz="quarter" idx="18"/>
          </p:nvPr>
        </p:nvSpPr>
        <p:spPr/>
        <p:txBody>
          <a:bodyPr/>
          <a:lstStyle/>
          <a:p>
            <a:fld id="{44EA10E1-56AB-0944-8D9A-7AFC910C18EC}" type="slidenum">
              <a:rPr lang="de-DE" smtClean="0"/>
              <a:pPr/>
              <a:t>‹Nr.›</a:t>
            </a:fld>
            <a:endParaRPr lang="de-DE"/>
          </a:p>
        </p:txBody>
      </p:sp>
      <p:sp>
        <p:nvSpPr>
          <p:cNvPr id="12" name="Inhaltsplatzhalter 5"/>
          <p:cNvSpPr>
            <a:spLocks noGrp="1"/>
          </p:cNvSpPr>
          <p:nvPr>
            <p:ph sz="quarter" idx="48" hasCustomPrompt="1"/>
          </p:nvPr>
        </p:nvSpPr>
        <p:spPr>
          <a:xfrm>
            <a:off x="7126514" y="1859014"/>
            <a:ext cx="4730524" cy="2241167"/>
          </a:xfrm>
          <a:noFill/>
        </p:spPr>
        <p:txBody>
          <a:bodyPr/>
          <a:lstStyle/>
          <a:p>
            <a:pPr lvl="0"/>
            <a:r>
              <a:rPr lang="de-DE"/>
              <a:t>Inhalt</a:t>
            </a:r>
          </a:p>
        </p:txBody>
      </p:sp>
      <p:sp>
        <p:nvSpPr>
          <p:cNvPr id="13" name="Inhaltsplatzhalter 5"/>
          <p:cNvSpPr>
            <a:spLocks noGrp="1"/>
          </p:cNvSpPr>
          <p:nvPr>
            <p:ph sz="quarter" idx="49" hasCustomPrompt="1"/>
          </p:nvPr>
        </p:nvSpPr>
        <p:spPr>
          <a:xfrm>
            <a:off x="334963" y="4316508"/>
            <a:ext cx="11522075" cy="1849344"/>
          </a:xfrm>
          <a:noFill/>
        </p:spPr>
        <p:txBody>
          <a:bodyPr/>
          <a:lstStyle/>
          <a:p>
            <a:pPr lvl="0"/>
            <a:r>
              <a:rPr lang="de-DE"/>
              <a:t>Inhalt</a:t>
            </a:r>
          </a:p>
        </p:txBody>
      </p:sp>
    </p:spTree>
    <p:extLst>
      <p:ext uri="{BB962C8B-B14F-4D97-AF65-F5344CB8AC3E}">
        <p14:creationId xmlns:p14="http://schemas.microsoft.com/office/powerpoint/2010/main" val="3927286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348128" y="2389272"/>
            <a:ext cx="6939282" cy="1242913"/>
          </a:xfrm>
        </p:spPr>
        <p:txBody>
          <a:bodyPr>
            <a:normAutofit/>
          </a:bodyPr>
          <a:lstStyle>
            <a:lvl1pPr marL="0" indent="0">
              <a:spcBef>
                <a:spcPts val="0"/>
              </a:spcBef>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348128" y="3734745"/>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584092" y="3734745"/>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820056" y="3734745"/>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056020" y="3734745"/>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291984" y="3734745"/>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527948" y="3734745"/>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348128" y="4513218"/>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348128" y="4983807"/>
            <a:ext cx="6939282" cy="1182043"/>
          </a:xfrm>
        </p:spPr>
        <p:txBody>
          <a:bodyPr>
            <a:normAutofit/>
          </a:bodyPr>
          <a:lstStyle>
            <a:lvl1pPr marL="0" indent="0">
              <a:spcBef>
                <a:spcPts val="0"/>
              </a:spcBef>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584092" y="4513218"/>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820056" y="4513218"/>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056020" y="4513218"/>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291984" y="4513218"/>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527948" y="4513218"/>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348128" y="1860820"/>
            <a:ext cx="6939282" cy="413582"/>
          </a:xfrm>
        </p:spPr>
        <p:txBody>
          <a:bodyPr>
            <a:normAutofit/>
          </a:bodyPr>
          <a:lstStyle>
            <a:lvl1pPr marL="0" indent="0">
              <a:spcBef>
                <a:spcPts val="0"/>
              </a:spcBef>
              <a:buNone/>
              <a:defRPr sz="2000" b="1"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5"/>
          </p:nvPr>
        </p:nvSpPr>
        <p:spPr/>
        <p:txBody>
          <a:bodyPr/>
          <a:lstStyle/>
          <a:p>
            <a:endParaRPr lang="de-DE"/>
          </a:p>
        </p:txBody>
      </p:sp>
      <p:sp>
        <p:nvSpPr>
          <p:cNvPr id="4" name="Foliennummernplatzhalter 3"/>
          <p:cNvSpPr>
            <a:spLocks noGrp="1"/>
          </p:cNvSpPr>
          <p:nvPr>
            <p:ph type="sldNum" sz="quarter" idx="36"/>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1346068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4917756" y="2373127"/>
            <a:ext cx="6939282" cy="1242913"/>
          </a:xfrm>
        </p:spPr>
        <p:txBody>
          <a:bodyPr>
            <a:normAutofit/>
          </a:bodyPr>
          <a:lstStyle>
            <a:lvl1pPr marL="0" indent="0">
              <a:spcBef>
                <a:spcPts val="0"/>
              </a:spcBef>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917756" y="3718600"/>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153720" y="3718600"/>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389684" y="3718600"/>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625648" y="3718600"/>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861612" y="3718600"/>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1097576" y="3718600"/>
            <a:ext cx="759462" cy="759462"/>
          </a:xfrm>
        </p:spPr>
        <p:txBody>
          <a:bodyPr anchor="ctr">
            <a:normAutofit/>
          </a:bodyPr>
          <a:lstStyle>
            <a:lvl1pPr marL="0" indent="0" algn="ctr">
              <a:spcBef>
                <a:spcPts val="0"/>
              </a:spcBef>
              <a:buNone/>
              <a:defRPr sz="3600" baseline="0">
                <a:solidFill>
                  <a:schemeClr val="tx2"/>
                </a:solidFill>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917756" y="4497073"/>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917756" y="4967663"/>
            <a:ext cx="6939282" cy="1198188"/>
          </a:xfrm>
        </p:spPr>
        <p:txBody>
          <a:bodyPr>
            <a:normAutofit/>
          </a:bodyPr>
          <a:lstStyle>
            <a:lvl1pPr marL="0" indent="0">
              <a:spcBef>
                <a:spcPts val="0"/>
              </a:spcBef>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153720" y="4497073"/>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389684" y="4497073"/>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625648" y="4497073"/>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861612" y="4497073"/>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1097576" y="4497073"/>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917756" y="1844675"/>
            <a:ext cx="6939282" cy="413582"/>
          </a:xfrm>
        </p:spPr>
        <p:txBody>
          <a:bodyPr>
            <a:normAutofit/>
          </a:bodyPr>
          <a:lstStyle>
            <a:lvl1pPr marL="0" indent="0">
              <a:spcBef>
                <a:spcPts val="0"/>
              </a:spcBef>
              <a:buNone/>
              <a:defRPr sz="2000" b="1"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35"/>
          </p:nvPr>
        </p:nvSpPr>
        <p:spPr/>
        <p:txBody>
          <a:bodyPr/>
          <a:lstStyle/>
          <a:p>
            <a:endParaRPr lang="de-DE"/>
          </a:p>
        </p:txBody>
      </p:sp>
      <p:sp>
        <p:nvSpPr>
          <p:cNvPr id="4" name="Foliennummernplatzhalter 3"/>
          <p:cNvSpPr>
            <a:spLocks noGrp="1"/>
          </p:cNvSpPr>
          <p:nvPr>
            <p:ph type="sldNum" sz="quarter" idx="36"/>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316486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660259" y="1844675"/>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7" name="Text Placeholder 2"/>
          <p:cNvSpPr>
            <a:spLocks noGrp="1"/>
          </p:cNvSpPr>
          <p:nvPr>
            <p:ph type="body" idx="19"/>
          </p:nvPr>
        </p:nvSpPr>
        <p:spPr>
          <a:xfrm>
            <a:off x="6565900" y="2783693"/>
            <a:ext cx="5291137" cy="3382157"/>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0" y="1844675"/>
            <a:ext cx="5291137"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3"/>
          </p:nvPr>
        </p:nvSpPr>
        <p:spPr/>
        <p:txBody>
          <a:bodyPr/>
          <a:lstStyle/>
          <a:p>
            <a:endParaRPr lang="de-DE"/>
          </a:p>
        </p:txBody>
      </p:sp>
      <p:sp>
        <p:nvSpPr>
          <p:cNvPr id="4" name="Foliennummernplatzhalter 3"/>
          <p:cNvSpPr>
            <a:spLocks noGrp="1"/>
          </p:cNvSpPr>
          <p:nvPr>
            <p:ph type="sldNum" sz="quarter" idx="24"/>
          </p:nvPr>
        </p:nvSpPr>
        <p:spPr/>
        <p:txBody>
          <a:bodyPr/>
          <a:lstStyle/>
          <a:p>
            <a:fld id="{44EA10E1-56AB-0944-8D9A-7AFC910C18EC}" type="slidenum">
              <a:rPr lang="de-DE" smtClean="0"/>
              <a:pPr/>
              <a:t>‹Nr.›</a:t>
            </a:fld>
            <a:endParaRPr lang="de-DE"/>
          </a:p>
        </p:txBody>
      </p:sp>
      <p:sp>
        <p:nvSpPr>
          <p:cNvPr id="23" name="Inhaltsplatzhalter 5"/>
          <p:cNvSpPr>
            <a:spLocks noGrp="1"/>
          </p:cNvSpPr>
          <p:nvPr>
            <p:ph sz="quarter" idx="48" hasCustomPrompt="1"/>
          </p:nvPr>
        </p:nvSpPr>
        <p:spPr>
          <a:xfrm>
            <a:off x="898451" y="2086161"/>
            <a:ext cx="4572000" cy="2602797"/>
          </a:xfrm>
          <a:noFill/>
        </p:spPr>
        <p:txBody>
          <a:bodyPr/>
          <a:lstStyle/>
          <a:p>
            <a:pPr lvl="0"/>
            <a:r>
              <a:rPr lang="de-DE"/>
              <a:t>Inhalt</a:t>
            </a:r>
          </a:p>
        </p:txBody>
      </p:sp>
    </p:spTree>
    <p:extLst>
      <p:ext uri="{BB962C8B-B14F-4D97-AF65-F5344CB8AC3E}">
        <p14:creationId xmlns:p14="http://schemas.microsoft.com/office/powerpoint/2010/main" val="23706941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47" name="Text Placeholder 2"/>
          <p:cNvSpPr>
            <a:spLocks noGrp="1"/>
          </p:cNvSpPr>
          <p:nvPr>
            <p:ph type="body" idx="19"/>
          </p:nvPr>
        </p:nvSpPr>
        <p:spPr>
          <a:xfrm>
            <a:off x="6565900" y="2783693"/>
            <a:ext cx="5291137"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0" y="1844675"/>
            <a:ext cx="5291137"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9161" y="1844675"/>
            <a:ext cx="6167436" cy="354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3"/>
          </p:nvPr>
        </p:nvSpPr>
        <p:spPr/>
        <p:txBody>
          <a:bodyPr/>
          <a:lstStyle/>
          <a:p>
            <a:endParaRPr lang="de-DE"/>
          </a:p>
        </p:txBody>
      </p:sp>
      <p:sp>
        <p:nvSpPr>
          <p:cNvPr id="4" name="Foliennummernplatzhalter 3"/>
          <p:cNvSpPr>
            <a:spLocks noGrp="1"/>
          </p:cNvSpPr>
          <p:nvPr>
            <p:ph type="sldNum" sz="quarter" idx="24"/>
          </p:nvPr>
        </p:nvSpPr>
        <p:spPr/>
        <p:txBody>
          <a:bodyPr/>
          <a:lstStyle/>
          <a:p>
            <a:fld id="{44EA10E1-56AB-0944-8D9A-7AFC910C18EC}" type="slidenum">
              <a:rPr lang="de-DE" smtClean="0"/>
              <a:pPr/>
              <a:t>‹Nr.›</a:t>
            </a:fld>
            <a:endParaRPr lang="de-DE"/>
          </a:p>
        </p:txBody>
      </p:sp>
      <p:sp>
        <p:nvSpPr>
          <p:cNvPr id="9" name="Inhaltsplatzhalter 5"/>
          <p:cNvSpPr>
            <a:spLocks noGrp="1"/>
          </p:cNvSpPr>
          <p:nvPr>
            <p:ph sz="quarter" idx="48" hasCustomPrompt="1"/>
          </p:nvPr>
        </p:nvSpPr>
        <p:spPr>
          <a:xfrm>
            <a:off x="965199" y="2086161"/>
            <a:ext cx="4605867" cy="2875306"/>
          </a:xfrm>
          <a:noFill/>
        </p:spPr>
        <p:txBody>
          <a:bodyPr/>
          <a:lstStyle/>
          <a:p>
            <a:pPr lvl="0"/>
            <a:r>
              <a:rPr lang="de-DE"/>
              <a:t>Inhalt</a:t>
            </a:r>
          </a:p>
        </p:txBody>
      </p:sp>
    </p:spTree>
    <p:extLst>
      <p:ext uri="{BB962C8B-B14F-4D97-AF65-F5344CB8AC3E}">
        <p14:creationId xmlns:p14="http://schemas.microsoft.com/office/powerpoint/2010/main" val="5923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dirty="0"/>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chemeClr val="tx2"/>
                </a:solidFill>
              </a:defRPr>
            </a:lvl1pPr>
          </a:lstStyle>
          <a:p>
            <a:pPr lvl="0"/>
            <a:r>
              <a:rPr lang="en-US" dirty="0"/>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844675"/>
            <a:ext cx="2438252" cy="2438252"/>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844675"/>
            <a:ext cx="2438252" cy="2438252"/>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844675"/>
            <a:ext cx="2438252" cy="2438252"/>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820175"/>
            <a:ext cx="2462752" cy="2462752"/>
          </a:xfrm>
          <a:prstGeom prst="ellipse">
            <a:avLst/>
          </a:prstGeom>
          <a:solidFill>
            <a:schemeClr val="accent5"/>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dirty="0"/>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30"/>
          </p:nvPr>
        </p:nvSpPr>
        <p:spPr/>
        <p:txBody>
          <a:bodyPr/>
          <a:lstStyle/>
          <a:p>
            <a:endParaRPr lang="de-DE"/>
          </a:p>
        </p:txBody>
      </p:sp>
      <p:sp>
        <p:nvSpPr>
          <p:cNvPr id="4" name="Foliennummernplatzhalter 3"/>
          <p:cNvSpPr>
            <a:spLocks noGrp="1"/>
          </p:cNvSpPr>
          <p:nvPr>
            <p:ph type="sldNum" sz="quarter" idx="31"/>
          </p:nvPr>
        </p:nvSpPr>
        <p:spPr/>
        <p:txBody>
          <a:bodyPr/>
          <a:lstStyle/>
          <a:p>
            <a:fld id="{44EA10E1-56AB-0944-8D9A-7AFC910C18EC}" type="slidenum">
              <a:rPr lang="de-DE" smtClean="0"/>
              <a:pPr/>
              <a:t>‹Nr.›</a:t>
            </a:fld>
            <a:endParaRPr lang="de-DE"/>
          </a:p>
        </p:txBody>
      </p:sp>
    </p:spTree>
    <p:extLst>
      <p:ext uri="{BB962C8B-B14F-4D97-AF65-F5344CB8AC3E}">
        <p14:creationId xmlns:p14="http://schemas.microsoft.com/office/powerpoint/2010/main" val="22685211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47" name="Text Placeholder 2"/>
          <p:cNvSpPr>
            <a:spLocks noGrp="1"/>
          </p:cNvSpPr>
          <p:nvPr>
            <p:ph type="body" idx="19"/>
          </p:nvPr>
        </p:nvSpPr>
        <p:spPr>
          <a:xfrm>
            <a:off x="6565900" y="2788989"/>
            <a:ext cx="5291137"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0" y="1849971"/>
            <a:ext cx="5291137"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514559" y="1844675"/>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6" name="Titel 5"/>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3"/>
          </p:nvPr>
        </p:nvSpPr>
        <p:spPr/>
        <p:txBody>
          <a:bodyPr/>
          <a:lstStyle/>
          <a:p>
            <a:endParaRPr lang="de-DE"/>
          </a:p>
        </p:txBody>
      </p:sp>
      <p:sp>
        <p:nvSpPr>
          <p:cNvPr id="3" name="Foliennummernplatzhalter 2"/>
          <p:cNvSpPr>
            <a:spLocks noGrp="1"/>
          </p:cNvSpPr>
          <p:nvPr>
            <p:ph type="sldNum" sz="quarter" idx="24"/>
          </p:nvPr>
        </p:nvSpPr>
        <p:spPr/>
        <p:txBody>
          <a:bodyPr/>
          <a:lstStyle/>
          <a:p>
            <a:fld id="{44EA10E1-56AB-0944-8D9A-7AFC910C18EC}" type="slidenum">
              <a:rPr lang="de-DE" smtClean="0"/>
              <a:pPr/>
              <a:t>‹Nr.›</a:t>
            </a:fld>
            <a:endParaRPr lang="de-DE"/>
          </a:p>
        </p:txBody>
      </p:sp>
      <p:sp>
        <p:nvSpPr>
          <p:cNvPr id="21" name="Inhaltsplatzhalter 5"/>
          <p:cNvSpPr>
            <a:spLocks noGrp="1"/>
          </p:cNvSpPr>
          <p:nvPr>
            <p:ph sz="quarter" idx="48" hasCustomPrompt="1"/>
          </p:nvPr>
        </p:nvSpPr>
        <p:spPr>
          <a:xfrm>
            <a:off x="1844173" y="2303100"/>
            <a:ext cx="2479389" cy="3233860"/>
          </a:xfrm>
          <a:noFill/>
        </p:spPr>
        <p:txBody>
          <a:bodyPr/>
          <a:lstStyle/>
          <a:p>
            <a:pPr lvl="0"/>
            <a:r>
              <a:rPr lang="de-DE"/>
              <a:t>Inhalt</a:t>
            </a:r>
          </a:p>
        </p:txBody>
      </p:sp>
    </p:spTree>
    <p:extLst>
      <p:ext uri="{BB962C8B-B14F-4D97-AF65-F5344CB8AC3E}">
        <p14:creationId xmlns:p14="http://schemas.microsoft.com/office/powerpoint/2010/main" val="1186201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47" name="Text Placeholder 2"/>
          <p:cNvSpPr>
            <a:spLocks noGrp="1"/>
          </p:cNvSpPr>
          <p:nvPr>
            <p:ph type="body" idx="19"/>
          </p:nvPr>
        </p:nvSpPr>
        <p:spPr>
          <a:xfrm>
            <a:off x="6565900" y="2783693"/>
            <a:ext cx="5291137"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0" y="1844675"/>
            <a:ext cx="5291137"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321439" y="3063400"/>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367542" y="4270419"/>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12901" y="1605284"/>
            <a:ext cx="2411080" cy="4627802"/>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795863" y="2344483"/>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1866459" y="2412196"/>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3"/>
          </p:nvPr>
        </p:nvSpPr>
        <p:spPr/>
        <p:txBody>
          <a:bodyPr/>
          <a:lstStyle/>
          <a:p>
            <a:endParaRPr lang="de-DE"/>
          </a:p>
        </p:txBody>
      </p:sp>
      <p:sp>
        <p:nvSpPr>
          <p:cNvPr id="4" name="Foliennummernplatzhalter 3"/>
          <p:cNvSpPr>
            <a:spLocks noGrp="1"/>
          </p:cNvSpPr>
          <p:nvPr>
            <p:ph type="sldNum" sz="quarter" idx="24"/>
          </p:nvPr>
        </p:nvSpPr>
        <p:spPr/>
        <p:txBody>
          <a:bodyPr/>
          <a:lstStyle/>
          <a:p>
            <a:fld id="{44EA10E1-56AB-0944-8D9A-7AFC910C18EC}" type="slidenum">
              <a:rPr lang="de-DE" smtClean="0"/>
              <a:pPr/>
              <a:t>‹Nr.›</a:t>
            </a:fld>
            <a:endParaRPr lang="de-DE"/>
          </a:p>
        </p:txBody>
      </p:sp>
      <p:sp>
        <p:nvSpPr>
          <p:cNvPr id="14" name="Inhaltsplatzhalter 5"/>
          <p:cNvSpPr>
            <a:spLocks noGrp="1"/>
          </p:cNvSpPr>
          <p:nvPr>
            <p:ph sz="quarter" idx="48" hasCustomPrompt="1"/>
          </p:nvPr>
        </p:nvSpPr>
        <p:spPr>
          <a:xfrm>
            <a:off x="1942816" y="2491437"/>
            <a:ext cx="2350008" cy="2852928"/>
          </a:xfrm>
          <a:prstGeom prst="roundRect">
            <a:avLst>
              <a:gd name="adj" fmla="val 13458"/>
            </a:avLst>
          </a:prstGeom>
          <a:solidFill>
            <a:schemeClr val="tx1"/>
          </a:solidFill>
        </p:spPr>
        <p:txBody>
          <a:bodyPr/>
          <a:lstStyle/>
          <a:p>
            <a:pPr lvl="0"/>
            <a:r>
              <a:rPr lang="de-DE"/>
              <a:t>Inhalt</a:t>
            </a:r>
          </a:p>
        </p:txBody>
      </p:sp>
    </p:spTree>
    <p:extLst>
      <p:ext uri="{BB962C8B-B14F-4D97-AF65-F5344CB8AC3E}">
        <p14:creationId xmlns:p14="http://schemas.microsoft.com/office/powerpoint/2010/main" val="3414895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 name="Titel 2"/>
          <p:cNvSpPr>
            <a:spLocks noGrp="1"/>
          </p:cNvSpPr>
          <p:nvPr>
            <p:ph type="title"/>
          </p:nvPr>
        </p:nvSpPr>
        <p:spPr/>
        <p:txBody>
          <a:bodyPr/>
          <a:lstStyle/>
          <a:p>
            <a:r>
              <a:rPr lang="de-DE"/>
              <a:t>Mastertitelformat bearbeiten</a:t>
            </a:r>
          </a:p>
        </p:txBody>
      </p:sp>
      <p:sp>
        <p:nvSpPr>
          <p:cNvPr id="2" name="Fußzeilenplatzhalter 1"/>
          <p:cNvSpPr>
            <a:spLocks noGrp="1"/>
          </p:cNvSpPr>
          <p:nvPr>
            <p:ph type="ftr" sz="quarter" idx="23"/>
          </p:nvPr>
        </p:nvSpPr>
        <p:spPr/>
        <p:txBody>
          <a:bodyPr/>
          <a:lstStyle/>
          <a:p>
            <a:endParaRPr lang="de-DE"/>
          </a:p>
        </p:txBody>
      </p:sp>
      <p:sp>
        <p:nvSpPr>
          <p:cNvPr id="4" name="Foliennummernplatzhalter 3"/>
          <p:cNvSpPr>
            <a:spLocks noGrp="1"/>
          </p:cNvSpPr>
          <p:nvPr>
            <p:ph type="sldNum" sz="quarter" idx="24"/>
          </p:nvPr>
        </p:nvSpPr>
        <p:spPr/>
        <p:txBody>
          <a:bodyPr/>
          <a:lstStyle/>
          <a:p>
            <a:fld id="{44EA10E1-56AB-0944-8D9A-7AFC910C18EC}" type="slidenum">
              <a:rPr lang="de-DE" smtClean="0"/>
              <a:pPr/>
              <a:t>‹Nr.›</a:t>
            </a:fld>
            <a:endParaRPr lang="de-DE"/>
          </a:p>
        </p:txBody>
      </p:sp>
      <p:sp>
        <p:nvSpPr>
          <p:cNvPr id="15" name="Inhaltsplatzhalter 5"/>
          <p:cNvSpPr>
            <a:spLocks noGrp="1"/>
          </p:cNvSpPr>
          <p:nvPr>
            <p:ph sz="quarter" idx="48" hasCustomPrompt="1"/>
          </p:nvPr>
        </p:nvSpPr>
        <p:spPr>
          <a:xfrm>
            <a:off x="4024691" y="2190584"/>
            <a:ext cx="4141406" cy="4667416"/>
          </a:xfrm>
          <a:prstGeom prst="roundRect">
            <a:avLst>
              <a:gd name="adj" fmla="val 0"/>
            </a:avLst>
          </a:prstGeom>
          <a:solidFill>
            <a:schemeClr val="bg1"/>
          </a:solidFill>
        </p:spPr>
        <p:txBody>
          <a:bodyPr/>
          <a:lstStyle/>
          <a:p>
            <a:pPr lvl="0"/>
            <a:r>
              <a:rPr lang="de-DE"/>
              <a:t>Inhalt</a:t>
            </a:r>
          </a:p>
        </p:txBody>
      </p:sp>
    </p:spTree>
    <p:extLst>
      <p:ext uri="{BB962C8B-B14F-4D97-AF65-F5344CB8AC3E}">
        <p14:creationId xmlns:p14="http://schemas.microsoft.com/office/powerpoint/2010/main" val="368411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high left">
    <p:spTree>
      <p:nvGrpSpPr>
        <p:cNvPr id="1" name=""/>
        <p:cNvGrpSpPr/>
        <p:nvPr/>
      </p:nvGrpSpPr>
      <p:grpSpPr>
        <a:xfrm>
          <a:off x="0" y="0"/>
          <a:ext cx="0" cy="0"/>
          <a:chOff x="0" y="0"/>
          <a:chExt cx="0" cy="0"/>
        </a:xfrm>
      </p:grpSpPr>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dirty="0"/>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12"/>
          <p:cNvGrpSpPr/>
          <p:nvPr userDrawn="1"/>
        </p:nvGrpSpPr>
        <p:grpSpPr>
          <a:xfrm>
            <a:off x="334963" y="4216400"/>
            <a:ext cx="4572000" cy="91456"/>
            <a:chOff x="0" y="4480421"/>
            <a:chExt cx="12187187" cy="91456"/>
          </a:xfrm>
        </p:grpSpPr>
        <p:sp>
          <p:nvSpPr>
            <p:cNvPr id="9"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p:cNvSpPr/>
            <p:nvPr userDrawn="1"/>
          </p:nvSpPr>
          <p:spPr>
            <a:xfrm>
              <a:off x="2436114" y="4480437"/>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1"/>
            <p:cNvSpPr/>
            <p:nvPr userDrawn="1"/>
          </p:nvSpPr>
          <p:spPr>
            <a:xfrm>
              <a:off x="4875035"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2"/>
            <p:cNvSpPr/>
            <p:nvPr userDrawn="1"/>
          </p:nvSpPr>
          <p:spPr>
            <a:xfrm>
              <a:off x="7314959"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3"/>
            <p:cNvSpPr/>
            <p:nvPr userDrawn="1"/>
          </p:nvSpPr>
          <p:spPr>
            <a:xfrm>
              <a:off x="9754883"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80668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bottom left">
    <p:spTree>
      <p:nvGrpSpPr>
        <p:cNvPr id="1" name=""/>
        <p:cNvGrpSpPr/>
        <p:nvPr/>
      </p:nvGrpSpPr>
      <p:grpSpPr>
        <a:xfrm>
          <a:off x="0" y="0"/>
          <a:ext cx="0" cy="0"/>
          <a:chOff x="0" y="0"/>
          <a:chExt cx="0" cy="0"/>
        </a:xfrm>
      </p:grpSpPr>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dirty="0"/>
              <a:t>Click to edit Master title style</a:t>
            </a:r>
          </a:p>
        </p:txBody>
      </p:sp>
      <p:grpSp>
        <p:nvGrpSpPr>
          <p:cNvPr id="8" name="Group 12"/>
          <p:cNvGrpSpPr/>
          <p:nvPr userDrawn="1"/>
        </p:nvGrpSpPr>
        <p:grpSpPr>
          <a:xfrm>
            <a:off x="342900" y="6356350"/>
            <a:ext cx="4572000" cy="91456"/>
            <a:chOff x="0" y="4480421"/>
            <a:chExt cx="12187187" cy="91456"/>
          </a:xfrm>
        </p:grpSpPr>
        <p:sp>
          <p:nvSpPr>
            <p:cNvPr id="11"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p:cNvSpPr/>
            <p:nvPr userDrawn="1"/>
          </p:nvSpPr>
          <p:spPr>
            <a:xfrm>
              <a:off x="2436114" y="4480437"/>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1"/>
            <p:cNvSpPr/>
            <p:nvPr userDrawn="1"/>
          </p:nvSpPr>
          <p:spPr>
            <a:xfrm>
              <a:off x="4875035"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2"/>
            <p:cNvSpPr/>
            <p:nvPr userDrawn="1"/>
          </p:nvSpPr>
          <p:spPr>
            <a:xfrm>
              <a:off x="7314959"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3"/>
            <p:cNvSpPr/>
            <p:nvPr userDrawn="1"/>
          </p:nvSpPr>
          <p:spPr>
            <a:xfrm>
              <a:off x="9754883"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66738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bottom right">
    <p:spTree>
      <p:nvGrpSpPr>
        <p:cNvPr id="1" name=""/>
        <p:cNvGrpSpPr/>
        <p:nvPr/>
      </p:nvGrpSpPr>
      <p:grpSpPr>
        <a:xfrm>
          <a:off x="0" y="0"/>
          <a:ext cx="0" cy="0"/>
          <a:chOff x="0" y="0"/>
          <a:chExt cx="0" cy="0"/>
        </a:xfrm>
      </p:grpSpPr>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dirty="0"/>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2"/>
          <p:cNvGrpSpPr/>
          <p:nvPr userDrawn="1"/>
        </p:nvGrpSpPr>
        <p:grpSpPr>
          <a:xfrm>
            <a:off x="7213600" y="6356350"/>
            <a:ext cx="4572000" cy="91456"/>
            <a:chOff x="0" y="4480421"/>
            <a:chExt cx="12187187" cy="91456"/>
          </a:xfrm>
        </p:grpSpPr>
        <p:sp>
          <p:nvSpPr>
            <p:cNvPr id="15"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p:cNvSpPr/>
            <p:nvPr userDrawn="1"/>
          </p:nvSpPr>
          <p:spPr>
            <a:xfrm>
              <a:off x="2436114" y="4480437"/>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p:nvPr userDrawn="1"/>
          </p:nvSpPr>
          <p:spPr>
            <a:xfrm>
              <a:off x="4875035"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p:cNvSpPr/>
            <p:nvPr userDrawn="1"/>
          </p:nvSpPr>
          <p:spPr>
            <a:xfrm>
              <a:off x="7314959"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p:cNvSpPr/>
            <p:nvPr userDrawn="1"/>
          </p:nvSpPr>
          <p:spPr>
            <a:xfrm>
              <a:off x="9754883"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15234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6222999" y="2590801"/>
            <a:ext cx="4143375" cy="2591028"/>
          </a:xfrm>
          <a:prstGeom prst="rect">
            <a:avLst/>
          </a:prstGeom>
        </p:spPr>
        <p:txBody>
          <a:bodyPr/>
          <a:lstStyle>
            <a:lvl1pPr>
              <a:defRPr sz="1600">
                <a:solidFill>
                  <a:schemeClr val="accent4"/>
                </a:solidFill>
                <a:latin typeface="Lato" panose="020F0502020204030203" pitchFamily="34" charset="0"/>
              </a:defRPr>
            </a:lvl1pPr>
          </a:lstStyle>
          <a:p>
            <a:endParaRPr lang="en-US"/>
          </a:p>
        </p:txBody>
      </p:sp>
      <p:sp>
        <p:nvSpPr>
          <p:cNvPr id="10" name="Text Placeholder 9"/>
          <p:cNvSpPr>
            <a:spLocks noGrp="1"/>
          </p:cNvSpPr>
          <p:nvPr userDrawn="1">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userDrawn="1">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91634" y="6297122"/>
            <a:ext cx="2378073" cy="164212"/>
          </a:xfrm>
          <a:prstGeom prst="rect">
            <a:avLst/>
          </a:prstGeom>
          <a:noFill/>
        </p:spPr>
        <p:txBody>
          <a:bodyPr wrap="square" lIns="0" tIns="0" rIns="0" bIns="0" rtlCol="0">
            <a:spAutoFit/>
          </a:bodyPr>
          <a:lstStyle/>
          <a:p>
            <a:pPr algn="l"/>
            <a:r>
              <a:rPr lang="en-US" sz="1067" b="1" spc="40" baseline="0">
                <a:solidFill>
                  <a:schemeClr val="accent3"/>
                </a:solidFill>
                <a:latin typeface="Lato" panose="020F0502020204030203" pitchFamily="34" charset="0"/>
              </a:rPr>
              <a:t>JAFAR DESIGNS </a:t>
            </a:r>
            <a:r>
              <a:rPr lang="en-US" sz="1067" b="1" spc="40" baseline="0">
                <a:solidFill>
                  <a:schemeClr val="accent2"/>
                </a:solidFill>
                <a:latin typeface="Lato" panose="020F0502020204030203" pitchFamily="34" charset="0"/>
              </a:rPr>
              <a:t>STUDIO</a:t>
            </a:r>
          </a:p>
        </p:txBody>
      </p:sp>
      <p:sp>
        <p:nvSpPr>
          <p:cNvPr id="17" name="TextBox 16"/>
          <p:cNvSpPr txBox="1"/>
          <p:nvPr userDrawn="1"/>
        </p:nvSpPr>
        <p:spPr>
          <a:xfrm>
            <a:off x="8908408" y="6297122"/>
            <a:ext cx="1547245" cy="164212"/>
          </a:xfrm>
          <a:prstGeom prst="rect">
            <a:avLst/>
          </a:prstGeom>
          <a:noFill/>
        </p:spPr>
        <p:txBody>
          <a:bodyPr wrap="square" lIns="0" tIns="0" rIns="0" bIns="0" rtlCol="0">
            <a:spAutoFit/>
          </a:bodyPr>
          <a:lstStyle/>
          <a:p>
            <a:pPr algn="r"/>
            <a:r>
              <a:rPr lang="en-US" sz="1067" b="1" spc="40" baseline="0">
                <a:solidFill>
                  <a:schemeClr val="accent3"/>
                </a:solidFill>
                <a:latin typeface="Lato" panose="020F0502020204030203" pitchFamily="34" charset="0"/>
              </a:rPr>
              <a:t>BUSNESS </a:t>
            </a:r>
            <a:r>
              <a:rPr lang="en-US" sz="1067" b="1" spc="40" baseline="0">
                <a:solidFill>
                  <a:schemeClr val="accent2"/>
                </a:solidFill>
                <a:latin typeface="Lato" panose="020F0502020204030203" pitchFamily="34" charset="0"/>
              </a:rPr>
              <a:t>PROPOSAL</a:t>
            </a:r>
          </a:p>
        </p:txBody>
      </p:sp>
      <p:sp>
        <p:nvSpPr>
          <p:cNvPr id="23" name="TextBox 22"/>
          <p:cNvSpPr txBox="1"/>
          <p:nvPr userDrawn="1"/>
        </p:nvSpPr>
        <p:spPr>
          <a:xfrm>
            <a:off x="10585897" y="6297122"/>
            <a:ext cx="275991" cy="328423"/>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‹Nr.›</a:t>
            </a:fld>
            <a:endParaRPr lang="en-US" sz="1067" b="0" spc="40" baseline="0">
              <a:solidFill>
                <a:schemeClr val="accent4"/>
              </a:solidFill>
              <a:latin typeface="Lato" panose="020F0502020204030203" pitchFamily="34" charset="0"/>
            </a:endParaRPr>
          </a:p>
        </p:txBody>
      </p:sp>
      <p:sp>
        <p:nvSpPr>
          <p:cNvPr id="12"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3"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9732126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mod="1">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4174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035834"/>
            <a:ext cx="12190843" cy="28180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
        <p:nvSpPr>
          <p:cNvPr id="17" name="bk object 17"/>
          <p:cNvSpPr/>
          <p:nvPr/>
        </p:nvSpPr>
        <p:spPr>
          <a:xfrm>
            <a:off x="7681" y="1153833"/>
            <a:ext cx="12183164" cy="5700010"/>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336556" y="4162"/>
            <a:ext cx="11854463" cy="89535"/>
          </a:xfrm>
          <a:custGeom>
            <a:avLst/>
            <a:gdLst/>
            <a:ahLst/>
            <a:cxnLst/>
            <a:rect l="l" t="t" r="r" b="b"/>
            <a:pathLst>
              <a:path w="11842115" h="89535">
                <a:moveTo>
                  <a:pt x="0" y="0"/>
                </a:moveTo>
                <a:lnTo>
                  <a:pt x="0" y="89005"/>
                </a:lnTo>
                <a:lnTo>
                  <a:pt x="11841938" y="89005"/>
                </a:lnTo>
                <a:lnTo>
                  <a:pt x="11841938" y="0"/>
                </a:lnTo>
                <a:lnTo>
                  <a:pt x="0" y="0"/>
                </a:lnTo>
                <a:close/>
              </a:path>
            </a:pathLst>
          </a:custGeom>
          <a:solidFill>
            <a:srgbClr val="00B1E6"/>
          </a:solidFill>
        </p:spPr>
        <p:txBody>
          <a:bodyPr wrap="square" lIns="0" tIns="0" rIns="0" bIns="0" rtlCol="0"/>
          <a:lstStyle/>
          <a:p>
            <a:endParaRPr sz="1800"/>
          </a:p>
        </p:txBody>
      </p:sp>
      <p:sp>
        <p:nvSpPr>
          <p:cNvPr id="19" name="bk object 19"/>
          <p:cNvSpPr/>
          <p:nvPr/>
        </p:nvSpPr>
        <p:spPr>
          <a:xfrm>
            <a:off x="11239460" y="6260628"/>
            <a:ext cx="614098" cy="42934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200" b="0" i="0">
                <a:solidFill>
                  <a:schemeClr val="bg1"/>
                </a:solidFill>
                <a:latin typeface="Lucida Sans"/>
                <a:cs typeface="Lucida Sans"/>
              </a:defRPr>
            </a:lvl1pPr>
          </a:lstStyle>
          <a:p>
            <a:endParaRPr/>
          </a:p>
        </p:txBody>
      </p:sp>
      <p:sp>
        <p:nvSpPr>
          <p:cNvPr id="3" name="Holder 3"/>
          <p:cNvSpPr>
            <a:spLocks noGrp="1"/>
          </p:cNvSpPr>
          <p:nvPr>
            <p:ph sz="half" idx="2"/>
          </p:nvPr>
        </p:nvSpPr>
        <p:spPr>
          <a:xfrm>
            <a:off x="609601" y="1577340"/>
            <a:ext cx="5303519" cy="3323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19" cy="3323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1"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9/6/20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‹Nr.›</a:t>
            </a:fld>
            <a:endParaRPr/>
          </a:p>
        </p:txBody>
      </p:sp>
    </p:spTree>
    <p:extLst>
      <p:ext uri="{BB962C8B-B14F-4D97-AF65-F5344CB8AC3E}">
        <p14:creationId xmlns:p14="http://schemas.microsoft.com/office/powerpoint/2010/main" val="1412150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9/6/20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‹Nr.›</a:t>
            </a:fld>
            <a:endParaRPr lang="en-US"/>
          </a:p>
        </p:txBody>
      </p:sp>
    </p:spTree>
    <p:extLst>
      <p:ext uri="{BB962C8B-B14F-4D97-AF65-F5344CB8AC3E}">
        <p14:creationId xmlns:p14="http://schemas.microsoft.com/office/powerpoint/2010/main" val="386624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‹Nr.›</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chemeClr val="tx2"/>
                </a:solidFill>
              </a:defRPr>
            </a:lvl1pPr>
          </a:lstStyle>
          <a:p>
            <a:pPr lvl="0"/>
            <a:r>
              <a:rPr lang="en-US" dirty="0"/>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chemeClr val="tx2"/>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dirty="0"/>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2" name="Titel 1"/>
          <p:cNvSpPr>
            <a:spLocks noGrp="1"/>
          </p:cNvSpPr>
          <p:nvPr>
            <p:ph type="title"/>
          </p:nvPr>
        </p:nvSpPr>
        <p:spPr/>
        <p:txBody>
          <a:bodyPr/>
          <a:lstStyle/>
          <a:p>
            <a:r>
              <a:rPr lang="de-DE"/>
              <a:t>Mastertitelformat bearbeiten</a:t>
            </a:r>
          </a:p>
        </p:txBody>
      </p:sp>
      <p:sp>
        <p:nvSpPr>
          <p:cNvPr id="3" name="Fußzeilenplatzhalter 2"/>
          <p:cNvSpPr>
            <a:spLocks noGrp="1"/>
          </p:cNvSpPr>
          <p:nvPr>
            <p:ph type="ftr" sz="quarter" idx="29"/>
          </p:nvPr>
        </p:nvSpPr>
        <p:spPr/>
        <p:txBody>
          <a:bodyPr/>
          <a:lstStyle/>
          <a:p>
            <a:endParaRPr lang="de-DE"/>
          </a:p>
        </p:txBody>
      </p:sp>
    </p:spTree>
    <p:extLst>
      <p:ext uri="{BB962C8B-B14F-4D97-AF65-F5344CB8AC3E}">
        <p14:creationId xmlns:p14="http://schemas.microsoft.com/office/powerpoint/2010/main" val="3288827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2_Portfolios">
    <p:bg>
      <p:bgRef idx="1001">
        <a:schemeClr val="bg1"/>
      </p:bgRef>
    </p:bg>
    <p:spTree>
      <p:nvGrpSpPr>
        <p:cNvPr id="1" name=""/>
        <p:cNvGrpSpPr/>
        <p:nvPr/>
      </p:nvGrpSpPr>
      <p:grpSpPr>
        <a:xfrm>
          <a:off x="0" y="0"/>
          <a:ext cx="0" cy="0"/>
          <a:chOff x="0" y="0"/>
          <a:chExt cx="0" cy="0"/>
        </a:xfrm>
      </p:grpSpPr>
      <p:sp>
        <p:nvSpPr>
          <p:cNvPr id="50" name="Picture Placeholder 23">
            <a:extLst>
              <a:ext uri="{FF2B5EF4-FFF2-40B4-BE49-F238E27FC236}">
                <a16:creationId xmlns:a16="http://schemas.microsoft.com/office/drawing/2014/main" id="{EEF19562-9AA5-4D58-9F91-C86E340D0FA3}"/>
              </a:ext>
            </a:extLst>
          </p:cNvPr>
          <p:cNvSpPr>
            <a:spLocks noGrp="1" noChangeAspect="1"/>
          </p:cNvSpPr>
          <p:nvPr>
            <p:ph type="pic" sz="quarter" idx="14"/>
          </p:nvPr>
        </p:nvSpPr>
        <p:spPr>
          <a:xfrm>
            <a:off x="5694076" y="592510"/>
            <a:ext cx="3048000" cy="1714500"/>
          </a:xfrm>
          <a:solidFill>
            <a:schemeClr val="bg1">
              <a:lumMod val="85000"/>
            </a:schemeClr>
          </a:solidFill>
          <a:ln w="25400">
            <a:solidFill>
              <a:schemeClr val="bg1"/>
            </a:solidFill>
          </a:ln>
          <a:effectLst/>
          <a:scene3d>
            <a:camera prst="perspectiveRelaxed">
              <a:rot lat="18570000" lon="19200000" rev="2400000"/>
            </a:camera>
            <a:lightRig rig="soft" dir="t">
              <a:rot lat="0" lon="0" rev="11400000"/>
            </a:lightRig>
          </a:scene3d>
          <a:sp3d extrusionH="12700"/>
        </p:spPr>
        <p:txBody>
          <a:bodyPr tIns="457200">
            <a:normAutofit/>
          </a:bodyPr>
          <a:lstStyle>
            <a:lvl1pPr marL="0" indent="0" algn="ctr">
              <a:buNone/>
              <a:defRPr sz="1333" spc="200">
                <a:solidFill>
                  <a:schemeClr val="bg1"/>
                </a:solidFill>
                <a:latin typeface="Montserrat Semi Bold" panose="00000700000000000000" pitchFamily="50" charset="0"/>
              </a:defRPr>
            </a:lvl1pPr>
          </a:lstStyle>
          <a:p>
            <a:endParaRPr lang="ko-KR" altLang="en-US"/>
          </a:p>
        </p:txBody>
      </p:sp>
      <p:sp>
        <p:nvSpPr>
          <p:cNvPr id="51" name="Picture Placeholder 23">
            <a:extLst>
              <a:ext uri="{FF2B5EF4-FFF2-40B4-BE49-F238E27FC236}">
                <a16:creationId xmlns:a16="http://schemas.microsoft.com/office/drawing/2014/main" id="{51D0E630-0297-4BD2-B355-B0A5ADB78D90}"/>
              </a:ext>
            </a:extLst>
          </p:cNvPr>
          <p:cNvSpPr>
            <a:spLocks noGrp="1" noChangeAspect="1"/>
          </p:cNvSpPr>
          <p:nvPr>
            <p:ph type="pic" sz="quarter" idx="15"/>
          </p:nvPr>
        </p:nvSpPr>
        <p:spPr>
          <a:xfrm>
            <a:off x="4897160" y="2689029"/>
            <a:ext cx="3048000" cy="1714500"/>
          </a:xfrm>
          <a:solidFill>
            <a:schemeClr val="bg1">
              <a:lumMod val="85000"/>
            </a:schemeClr>
          </a:solidFill>
          <a:ln w="25400">
            <a:solidFill>
              <a:schemeClr val="bg1"/>
            </a:solidFill>
          </a:ln>
          <a:effectLst>
            <a:outerShdw blurRad="901700" dist="952500" dir="1320000" sx="82000" sy="82000" algn="l" rotWithShape="0">
              <a:prstClr val="black">
                <a:alpha val="18000"/>
              </a:prstClr>
            </a:outerShdw>
          </a:effectLst>
          <a:scene3d>
            <a:camera prst="perspectiveRelaxed">
              <a:rot lat="19800000" lon="1200000" rev="21000000"/>
            </a:camera>
            <a:lightRig rig="soft" dir="t">
              <a:rot lat="0" lon="0" rev="6600000"/>
            </a:lightRig>
          </a:scene3d>
          <a:sp3d extrusionH="12700"/>
        </p:spPr>
        <p:txBody>
          <a:bodyPr tIns="457200">
            <a:normAutofit/>
          </a:bodyPr>
          <a:lstStyle>
            <a:lvl1pPr marL="0" indent="0" algn="ctr">
              <a:buNone/>
              <a:defRPr sz="1333" spc="200">
                <a:solidFill>
                  <a:schemeClr val="bg1"/>
                </a:solidFill>
                <a:latin typeface="Montserrat Semi Bold" panose="00000700000000000000" pitchFamily="50" charset="0"/>
              </a:defRPr>
            </a:lvl1pPr>
          </a:lstStyle>
          <a:p>
            <a:endParaRPr lang="ko-KR" altLang="en-US"/>
          </a:p>
        </p:txBody>
      </p:sp>
      <p:sp>
        <p:nvSpPr>
          <p:cNvPr id="52" name="Picture Placeholder 23">
            <a:extLst>
              <a:ext uri="{FF2B5EF4-FFF2-40B4-BE49-F238E27FC236}">
                <a16:creationId xmlns:a16="http://schemas.microsoft.com/office/drawing/2014/main" id="{367C0CFB-D7CB-4FF8-B9D2-53DA6808659C}"/>
              </a:ext>
            </a:extLst>
          </p:cNvPr>
          <p:cNvSpPr>
            <a:spLocks noGrp="1" noChangeAspect="1"/>
          </p:cNvSpPr>
          <p:nvPr>
            <p:ph type="pic" sz="quarter" idx="16"/>
          </p:nvPr>
        </p:nvSpPr>
        <p:spPr>
          <a:xfrm>
            <a:off x="3369985" y="3453066"/>
            <a:ext cx="3048000" cy="1714500"/>
          </a:xfrm>
          <a:solidFill>
            <a:schemeClr val="bg1">
              <a:lumMod val="85000"/>
            </a:schemeClr>
          </a:solidFill>
          <a:ln w="25400">
            <a:solidFill>
              <a:schemeClr val="bg1"/>
            </a:solidFill>
          </a:ln>
          <a:effectLst>
            <a:outerShdw blurRad="901700" dist="990600" dir="1800000" sx="82000" sy="82000" algn="l" rotWithShape="0">
              <a:prstClr val="black">
                <a:alpha val="18000"/>
              </a:prstClr>
            </a:outerShdw>
          </a:effectLst>
          <a:scene3d>
            <a:camera prst="perspectiveRelaxed">
              <a:rot lat="19800000" lon="1500000" rev="20400000"/>
            </a:camera>
            <a:lightRig rig="soft" dir="t">
              <a:rot lat="0" lon="0" rev="6600000"/>
            </a:lightRig>
          </a:scene3d>
          <a:sp3d extrusionH="12700"/>
        </p:spPr>
        <p:txBody>
          <a:bodyPr tIns="457200">
            <a:normAutofit/>
          </a:bodyPr>
          <a:lstStyle>
            <a:lvl1pPr marL="0" indent="0" algn="ctr">
              <a:buNone/>
              <a:defRPr sz="1333" spc="200">
                <a:solidFill>
                  <a:schemeClr val="bg1"/>
                </a:solidFill>
                <a:latin typeface="Montserrat Semi Bold" panose="00000700000000000000" pitchFamily="50" charset="0"/>
              </a:defRPr>
            </a:lvl1pPr>
          </a:lstStyle>
          <a:p>
            <a:endParaRPr lang="ko-KR" altLang="en-US"/>
          </a:p>
        </p:txBody>
      </p:sp>
      <p:sp>
        <p:nvSpPr>
          <p:cNvPr id="53" name="Picture Placeholder 23">
            <a:extLst>
              <a:ext uri="{FF2B5EF4-FFF2-40B4-BE49-F238E27FC236}">
                <a16:creationId xmlns:a16="http://schemas.microsoft.com/office/drawing/2014/main" id="{FFDC927F-7FA8-4A03-9247-C3B27B576C0C}"/>
              </a:ext>
            </a:extLst>
          </p:cNvPr>
          <p:cNvSpPr>
            <a:spLocks noGrp="1" noChangeAspect="1"/>
          </p:cNvSpPr>
          <p:nvPr>
            <p:ph type="pic" sz="quarter" idx="17"/>
          </p:nvPr>
        </p:nvSpPr>
        <p:spPr>
          <a:xfrm>
            <a:off x="1460224" y="3917113"/>
            <a:ext cx="3048000" cy="1714500"/>
          </a:xfrm>
          <a:solidFill>
            <a:schemeClr val="bg1">
              <a:lumMod val="85000"/>
            </a:schemeClr>
          </a:solidFill>
          <a:ln w="25400">
            <a:solidFill>
              <a:schemeClr val="bg1"/>
            </a:solidFill>
          </a:ln>
          <a:effectLst>
            <a:outerShdw blurRad="901700" dist="990600" dir="1800000" sx="82000" sy="82000" algn="l" rotWithShape="0">
              <a:prstClr val="black">
                <a:alpha val="18000"/>
              </a:prstClr>
            </a:outerShdw>
          </a:effectLst>
          <a:scene3d>
            <a:camera prst="perspectiveRelaxed">
              <a:rot lat="19800000" lon="2100000" rev="19800000"/>
            </a:camera>
            <a:lightRig rig="soft" dir="t">
              <a:rot lat="0" lon="0" rev="6600000"/>
            </a:lightRig>
          </a:scene3d>
          <a:sp3d extrusionH="12700"/>
        </p:spPr>
        <p:txBody>
          <a:bodyPr tIns="457200">
            <a:normAutofit/>
          </a:bodyPr>
          <a:lstStyle>
            <a:lvl1pPr marL="0" indent="0" algn="ctr">
              <a:buNone/>
              <a:defRPr sz="1333" spc="200">
                <a:solidFill>
                  <a:schemeClr val="bg1"/>
                </a:solidFill>
                <a:latin typeface="Montserrat Semi Bold" panose="00000700000000000000" pitchFamily="50" charset="0"/>
              </a:defRPr>
            </a:lvl1pPr>
          </a:lstStyle>
          <a:p>
            <a:endParaRPr lang="ko-KR" altLang="en-US"/>
          </a:p>
        </p:txBody>
      </p:sp>
    </p:spTree>
    <p:extLst>
      <p:ext uri="{BB962C8B-B14F-4D97-AF65-F5344CB8AC3E}">
        <p14:creationId xmlns:p14="http://schemas.microsoft.com/office/powerpoint/2010/main" val="38879060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6114" y="333375"/>
            <a:ext cx="9420924" cy="8443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962" y="1825625"/>
            <a:ext cx="1152207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Bild 7"/>
          <p:cNvPicPr>
            <a:picLocks noChangeAspect="1"/>
          </p:cNvPicPr>
          <p:nvPr userDrawn="1"/>
        </p:nvPicPr>
        <p:blipFill>
          <a:blip r:embed="rId92" cstate="email">
            <a:extLst>
              <a:ext uri="{28A0092B-C50C-407E-A947-70E740481C1C}">
                <a14:useLocalDpi xmlns:a14="http://schemas.microsoft.com/office/drawing/2010/main"/>
              </a:ext>
            </a:extLst>
          </a:blip>
          <a:stretch>
            <a:fillRect/>
          </a:stretch>
        </p:blipFill>
        <p:spPr>
          <a:xfrm>
            <a:off x="314048" y="303670"/>
            <a:ext cx="1933677" cy="874022"/>
          </a:xfrm>
          <a:prstGeom prst="rect">
            <a:avLst/>
          </a:prstGeom>
        </p:spPr>
      </p:pic>
      <p:grpSp>
        <p:nvGrpSpPr>
          <p:cNvPr id="10" name="Group 12"/>
          <p:cNvGrpSpPr/>
          <p:nvPr userDrawn="1"/>
        </p:nvGrpSpPr>
        <p:grpSpPr>
          <a:xfrm>
            <a:off x="0" y="6766544"/>
            <a:ext cx="12187187" cy="91456"/>
            <a:chOff x="0" y="4480421"/>
            <a:chExt cx="12187187" cy="91456"/>
          </a:xfrm>
        </p:grpSpPr>
        <p:sp>
          <p:nvSpPr>
            <p:cNvPr id="11"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p:cNvSpPr/>
            <p:nvPr userDrawn="1"/>
          </p:nvSpPr>
          <p:spPr>
            <a:xfrm>
              <a:off x="2436114" y="4480437"/>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1"/>
            <p:cNvSpPr/>
            <p:nvPr userDrawn="1"/>
          </p:nvSpPr>
          <p:spPr>
            <a:xfrm>
              <a:off x="4875035"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2"/>
            <p:cNvSpPr/>
            <p:nvPr userDrawn="1"/>
          </p:nvSpPr>
          <p:spPr>
            <a:xfrm>
              <a:off x="7314959"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3"/>
            <p:cNvSpPr/>
            <p:nvPr userDrawn="1"/>
          </p:nvSpPr>
          <p:spPr>
            <a:xfrm>
              <a:off x="9754883"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ußzeilenplatzhalter 3"/>
          <p:cNvSpPr>
            <a:spLocks noGrp="1"/>
          </p:cNvSpPr>
          <p:nvPr>
            <p:ph type="ftr" sz="quarter" idx="3"/>
          </p:nvPr>
        </p:nvSpPr>
        <p:spPr>
          <a:xfrm>
            <a:off x="334962" y="6356350"/>
            <a:ext cx="4114800" cy="365125"/>
          </a:xfrm>
          <a:prstGeom prst="rect">
            <a:avLst/>
          </a:prstGeom>
        </p:spPr>
        <p:txBody>
          <a:bodyPr vert="horz" lIns="91440" tIns="45720" rIns="91440" bIns="45720" rtlCol="0" anchor="ctr"/>
          <a:lstStyle>
            <a:lvl1pPr algn="l">
              <a:defRPr sz="1200">
                <a:solidFill>
                  <a:schemeClr val="tx2"/>
                </a:solidFill>
              </a:defRPr>
            </a:lvl1pPr>
          </a:lstStyle>
          <a:p>
            <a:endParaRPr lang="de-DE"/>
          </a:p>
        </p:txBody>
      </p:sp>
      <p:sp>
        <p:nvSpPr>
          <p:cNvPr id="5" name="Foliennummernplatzhalter 4"/>
          <p:cNvSpPr>
            <a:spLocks noGrp="1"/>
          </p:cNvSpPr>
          <p:nvPr>
            <p:ph type="sldNum" sz="quarter" idx="4"/>
          </p:nvPr>
        </p:nvSpPr>
        <p:spPr>
          <a:xfrm>
            <a:off x="9113837"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44EA10E1-56AB-0944-8D9A-7AFC910C18EC}" type="slidenum">
              <a:rPr lang="de-DE" smtClean="0"/>
              <a:pPr/>
              <a:t>‹Nr.›</a:t>
            </a:fld>
            <a:endParaRPr lang="de-DE"/>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74" r:id="rId10"/>
    <p:sldLayoutId id="2147483752" r:id="rId11"/>
    <p:sldLayoutId id="2147483753" r:id="rId12"/>
    <p:sldLayoutId id="2147483755" r:id="rId13"/>
    <p:sldLayoutId id="2147483746" r:id="rId14"/>
    <p:sldLayoutId id="2147483747" r:id="rId15"/>
    <p:sldLayoutId id="2147483748" r:id="rId16"/>
    <p:sldLayoutId id="2147483751" r:id="rId17"/>
    <p:sldLayoutId id="2147483759" r:id="rId18"/>
    <p:sldLayoutId id="2147483757" r:id="rId19"/>
    <p:sldLayoutId id="2147483758" r:id="rId20"/>
    <p:sldLayoutId id="2147483775" r:id="rId21"/>
    <p:sldLayoutId id="2147483745" r:id="rId22"/>
    <p:sldLayoutId id="2147483744" r:id="rId23"/>
    <p:sldLayoutId id="2147483675" r:id="rId24"/>
    <p:sldLayoutId id="2147483678" r:id="rId25"/>
    <p:sldLayoutId id="2147483690" r:id="rId26"/>
    <p:sldLayoutId id="2147483672" r:id="rId27"/>
    <p:sldLayoutId id="2147483677" r:id="rId28"/>
    <p:sldLayoutId id="2147483674" r:id="rId29"/>
    <p:sldLayoutId id="2147483673" r:id="rId30"/>
    <p:sldLayoutId id="2147483676" r:id="rId31"/>
    <p:sldLayoutId id="2147483679" r:id="rId32"/>
    <p:sldLayoutId id="2147483669"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4" r:id="rId50"/>
    <p:sldLayoutId id="2147483705" r:id="rId51"/>
    <p:sldLayoutId id="2147483706" r:id="rId52"/>
    <p:sldLayoutId id="2147483707" r:id="rId53"/>
    <p:sldLayoutId id="2147483708" r:id="rId54"/>
    <p:sldLayoutId id="2147483709" r:id="rId55"/>
    <p:sldLayoutId id="2147483710" r:id="rId56"/>
    <p:sldLayoutId id="2147483714" r:id="rId57"/>
    <p:sldLayoutId id="2147483713" r:id="rId58"/>
    <p:sldLayoutId id="2147483715" r:id="rId59"/>
    <p:sldLayoutId id="2147483716" r:id="rId60"/>
    <p:sldLayoutId id="2147483717" r:id="rId61"/>
    <p:sldLayoutId id="2147483718" r:id="rId62"/>
    <p:sldLayoutId id="2147483719" r:id="rId63"/>
    <p:sldLayoutId id="2147483720" r:id="rId64"/>
    <p:sldLayoutId id="2147483722" r:id="rId65"/>
    <p:sldLayoutId id="2147483723" r:id="rId66"/>
    <p:sldLayoutId id="2147483724" r:id="rId67"/>
    <p:sldLayoutId id="2147483725" r:id="rId68"/>
    <p:sldLayoutId id="2147483726" r:id="rId69"/>
    <p:sldLayoutId id="2147483727" r:id="rId70"/>
    <p:sldLayoutId id="2147483728" r:id="rId71"/>
    <p:sldLayoutId id="2147483729" r:id="rId72"/>
    <p:sldLayoutId id="2147483732" r:id="rId73"/>
    <p:sldLayoutId id="2147483730" r:id="rId74"/>
    <p:sldLayoutId id="2147483731" r:id="rId75"/>
    <p:sldLayoutId id="2147483733" r:id="rId76"/>
    <p:sldLayoutId id="2147483734" r:id="rId77"/>
    <p:sldLayoutId id="2147483736" r:id="rId78"/>
    <p:sldLayoutId id="2147483738" r:id="rId79"/>
    <p:sldLayoutId id="2147483739" r:id="rId80"/>
    <p:sldLayoutId id="2147483743" r:id="rId81"/>
    <p:sldLayoutId id="2147483741" r:id="rId82"/>
    <p:sldLayoutId id="2147483681" r:id="rId83"/>
    <p:sldLayoutId id="2147483703" r:id="rId84"/>
    <p:sldLayoutId id="2147483682" r:id="rId85"/>
    <p:sldLayoutId id="2147483778" r:id="rId86"/>
    <p:sldLayoutId id="2147483783" r:id="rId87"/>
    <p:sldLayoutId id="2147483803" r:id="rId88"/>
    <p:sldLayoutId id="2147483804" r:id="rId89"/>
    <p:sldLayoutId id="2147483805" r:id="rId90"/>
  </p:sldLayoutIdLst>
  <p:hf hdr="0" dt="0"/>
  <p:txStyles>
    <p:titleStyle>
      <a:lvl1pPr algn="l" defTabSz="914400" rtl="0" eaLnBrk="1" latinLnBrk="0" hangingPunct="1">
        <a:lnSpc>
          <a:spcPct val="90000"/>
        </a:lnSpc>
        <a:spcBef>
          <a:spcPct val="0"/>
        </a:spcBef>
        <a:buNone/>
        <a:defRPr sz="3600" kern="1200">
          <a:solidFill>
            <a:schemeClr val="accent2"/>
          </a:solidFill>
          <a:latin typeface="+mj-lt"/>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11" userDrawn="1">
          <p15:clr>
            <a:srgbClr val="F26B43"/>
          </p15:clr>
        </p15:guide>
        <p15:guide id="4" orient="horz" pos="210" userDrawn="1">
          <p15:clr>
            <a:srgbClr val="F26B43"/>
          </p15:clr>
        </p15:guide>
        <p15:guide id="5" orient="horz" pos="3884" userDrawn="1">
          <p15:clr>
            <a:srgbClr val="F26B43"/>
          </p15:clr>
        </p15:guide>
        <p15:guide id="6" pos="7469" userDrawn="1">
          <p15:clr>
            <a:srgbClr val="F26B43"/>
          </p15:clr>
        </p15:guide>
        <p15:guide id="7" orient="horz" pos="11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15.jpeg"/><Relationship Id="rId16" Type="http://schemas.openxmlformats.org/officeDocument/2006/relationships/image" Target="../media/image49.jpeg"/><Relationship Id="rId1" Type="http://schemas.openxmlformats.org/officeDocument/2006/relationships/slideLayout" Target="../slideLayouts/slideLayout3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15.jpeg"/><Relationship Id="rId1" Type="http://schemas.openxmlformats.org/officeDocument/2006/relationships/slideLayout" Target="../slideLayouts/slideLayout3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5.jpeg"/><Relationship Id="rId1" Type="http://schemas.openxmlformats.org/officeDocument/2006/relationships/slideLayout" Target="../slideLayouts/slideLayout32.xml"/><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729B598-81D2-0F42-9524-00013F9FA1B6}"/>
              </a:ext>
            </a:extLst>
          </p:cNvPr>
          <p:cNvSpPr/>
          <p:nvPr/>
        </p:nvSpPr>
        <p:spPr>
          <a:xfrm>
            <a:off x="0" y="0"/>
            <a:ext cx="121740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Bildplatzhalter 12">
            <a:extLst>
              <a:ext uri="{FF2B5EF4-FFF2-40B4-BE49-F238E27FC236}">
                <a16:creationId xmlns:a16="http://schemas.microsoft.com/office/drawing/2014/main" id="{72C0E0D5-6AC2-914D-9843-CA67ADE479D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tretch>
            <a:fillRect/>
          </a:stretch>
        </p:blipFill>
        <p:spPr>
          <a:xfrm>
            <a:off x="6735704" y="34925"/>
            <a:ext cx="3920682" cy="2207683"/>
          </a:xfrm>
        </p:spPr>
      </p:pic>
      <p:pic>
        <p:nvPicPr>
          <p:cNvPr id="11" name="Bildplatzhalter 10">
            <a:extLst>
              <a:ext uri="{FF2B5EF4-FFF2-40B4-BE49-F238E27FC236}">
                <a16:creationId xmlns:a16="http://schemas.microsoft.com/office/drawing/2014/main" id="{F7861670-07A3-FF47-856D-2D69E194F5F3}"/>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tretch>
            <a:fillRect/>
          </a:stretch>
        </p:blipFill>
        <p:spPr>
          <a:xfrm rot="21338660">
            <a:off x="5241827" y="1631422"/>
            <a:ext cx="4863112" cy="2724150"/>
          </a:xfrm>
        </p:spPr>
      </p:pic>
      <p:pic>
        <p:nvPicPr>
          <p:cNvPr id="8" name="Bildplatzhalter 7">
            <a:extLst>
              <a:ext uri="{FF2B5EF4-FFF2-40B4-BE49-F238E27FC236}">
                <a16:creationId xmlns:a16="http://schemas.microsoft.com/office/drawing/2014/main" id="{5BF71734-B35A-C04F-9B12-B4112662FBB8}"/>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a:xfrm>
            <a:off x="2844800" y="2410883"/>
            <a:ext cx="4456642" cy="2756959"/>
          </a:xfrm>
        </p:spPr>
      </p:pic>
      <p:pic>
        <p:nvPicPr>
          <p:cNvPr id="4" name="Bildplatzhalter 3">
            <a:extLst>
              <a:ext uri="{FF2B5EF4-FFF2-40B4-BE49-F238E27FC236}">
                <a16:creationId xmlns:a16="http://schemas.microsoft.com/office/drawing/2014/main" id="{C3BA3DDD-4969-2E41-82BE-E5616DFA2D59}"/>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a:stretch>
            <a:fillRect/>
          </a:stretch>
        </p:blipFill>
        <p:spPr>
          <a:xfrm>
            <a:off x="547159" y="3576109"/>
            <a:ext cx="5318125" cy="2863850"/>
          </a:xfrm>
        </p:spPr>
      </p:pic>
      <p:sp>
        <p:nvSpPr>
          <p:cNvPr id="19" name="Rechteck 18">
            <a:extLst>
              <a:ext uri="{FF2B5EF4-FFF2-40B4-BE49-F238E27FC236}">
                <a16:creationId xmlns:a16="http://schemas.microsoft.com/office/drawing/2014/main" id="{825B1050-0833-7745-A28E-4D444992A515}"/>
              </a:ext>
            </a:extLst>
          </p:cNvPr>
          <p:cNvSpPr/>
          <p:nvPr/>
        </p:nvSpPr>
        <p:spPr>
          <a:xfrm>
            <a:off x="-1" y="-32518"/>
            <a:ext cx="12174071" cy="1550646"/>
          </a:xfrm>
          <a:prstGeom prst="rect">
            <a:avLst/>
          </a:prstGeom>
          <a:solidFill>
            <a:schemeClr val="accent3"/>
          </a:solidFill>
          <a:ln w="127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de-DE" sz="4000" b="1" dirty="0">
                <a:solidFill>
                  <a:schemeClr val="bg1"/>
                </a:solidFill>
              </a:rPr>
              <a:t>Call Center/Customer Service/Customer Experience</a:t>
            </a:r>
          </a:p>
        </p:txBody>
      </p:sp>
      <p:sp>
        <p:nvSpPr>
          <p:cNvPr id="27" name="Rechteck 26">
            <a:extLst>
              <a:ext uri="{FF2B5EF4-FFF2-40B4-BE49-F238E27FC236}">
                <a16:creationId xmlns:a16="http://schemas.microsoft.com/office/drawing/2014/main" id="{DB4E3A82-D7D4-5646-AD34-B1EA9854E592}"/>
              </a:ext>
            </a:extLst>
          </p:cNvPr>
          <p:cNvSpPr/>
          <p:nvPr/>
        </p:nvSpPr>
        <p:spPr>
          <a:xfrm>
            <a:off x="17929" y="5307354"/>
            <a:ext cx="12174071" cy="1550646"/>
          </a:xfrm>
          <a:prstGeom prst="rect">
            <a:avLst/>
          </a:prstGeom>
          <a:solidFill>
            <a:schemeClr val="accent3"/>
          </a:solidFill>
          <a:ln w="12700"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de-DE" sz="4000" b="1" dirty="0">
                <a:solidFill>
                  <a:schemeClr val="bg1"/>
                </a:solidFill>
              </a:rPr>
              <a:t>Anbieter Übersicht</a:t>
            </a:r>
          </a:p>
          <a:p>
            <a:pPr algn="ctr"/>
            <a:r>
              <a:rPr lang="de-DE" sz="4000" b="1" dirty="0">
                <a:solidFill>
                  <a:schemeClr val="bg1"/>
                </a:solidFill>
              </a:rPr>
              <a:t>Herbst 2020</a:t>
            </a:r>
          </a:p>
        </p:txBody>
      </p:sp>
      <p:pic>
        <p:nvPicPr>
          <p:cNvPr id="29" name="Grafik 28">
            <a:extLst>
              <a:ext uri="{FF2B5EF4-FFF2-40B4-BE49-F238E27FC236}">
                <a16:creationId xmlns:a16="http://schemas.microsoft.com/office/drawing/2014/main" id="{C4551554-C6B8-A740-8452-AD950D2B7D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34303" y="4196729"/>
            <a:ext cx="1618557" cy="679159"/>
          </a:xfrm>
          <a:prstGeom prst="rect">
            <a:avLst/>
          </a:prstGeom>
        </p:spPr>
      </p:pic>
    </p:spTree>
    <p:extLst>
      <p:ext uri="{BB962C8B-B14F-4D97-AF65-F5344CB8AC3E}">
        <p14:creationId xmlns:p14="http://schemas.microsoft.com/office/powerpoint/2010/main" val="107963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nhaltsplatzhalter 69">
            <a:extLst>
              <a:ext uri="{FF2B5EF4-FFF2-40B4-BE49-F238E27FC236}">
                <a16:creationId xmlns:a16="http://schemas.microsoft.com/office/drawing/2014/main" id="{129946E6-9C3E-6B48-9567-1ADA19DFC5F0}"/>
              </a:ext>
            </a:extLst>
          </p:cNvPr>
          <p:cNvPicPr>
            <a:picLocks noGrp="1" noChangeAspect="1"/>
          </p:cNvPicPr>
          <p:nvPr>
            <p:ph sz="quarter" idx="35"/>
          </p:nvPr>
        </p:nvPicPr>
        <p:blipFill>
          <a:blip r:embed="rId3" cstate="email">
            <a:extLst>
              <a:ext uri="{28A0092B-C50C-407E-A947-70E740481C1C}">
                <a14:useLocalDpi xmlns:a14="http://schemas.microsoft.com/office/drawing/2010/main"/>
              </a:ext>
            </a:extLst>
          </a:blip>
          <a:stretch>
            <a:fillRect/>
          </a:stretch>
        </p:blipFill>
        <p:spPr>
          <a:xfrm>
            <a:off x="-101599" y="0"/>
            <a:ext cx="12293600" cy="6922360"/>
          </a:xfrm>
        </p:spPr>
      </p:pic>
    </p:spTree>
    <p:extLst>
      <p:ext uri="{BB962C8B-B14F-4D97-AF65-F5344CB8AC3E}">
        <p14:creationId xmlns:p14="http://schemas.microsoft.com/office/powerpoint/2010/main" val="5012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nhaltsplatzhalter 36">
            <a:extLst>
              <a:ext uri="{FF2B5EF4-FFF2-40B4-BE49-F238E27FC236}">
                <a16:creationId xmlns:a16="http://schemas.microsoft.com/office/drawing/2014/main" id="{249D6A63-2C37-AC49-93DB-78A0CBCC9C8A}"/>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134498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nhaltsplatzhalter 40">
            <a:extLst>
              <a:ext uri="{FF2B5EF4-FFF2-40B4-BE49-F238E27FC236}">
                <a16:creationId xmlns:a16="http://schemas.microsoft.com/office/drawing/2014/main" id="{76563FE1-B3FD-7E43-8DD0-F631DFC98C14}"/>
              </a:ext>
            </a:extLst>
          </p:cNvPr>
          <p:cNvPicPr>
            <a:picLocks noGrp="1" noChangeAspect="1"/>
          </p:cNvPicPr>
          <p:nvPr>
            <p:ph sz="quarter" idx="35"/>
          </p:nvPr>
        </p:nvPicPr>
        <p:blipFill>
          <a:blip r:embed="rId3"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79701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nhaltsplatzhalter 33">
            <a:extLst>
              <a:ext uri="{FF2B5EF4-FFF2-40B4-BE49-F238E27FC236}">
                <a16:creationId xmlns:a16="http://schemas.microsoft.com/office/drawing/2014/main" id="{0272497A-03BC-2348-8808-4A015F182F5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110736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nhaltsplatzhalter 44">
            <a:extLst>
              <a:ext uri="{FF2B5EF4-FFF2-40B4-BE49-F238E27FC236}">
                <a16:creationId xmlns:a16="http://schemas.microsoft.com/office/drawing/2014/main" id="{37A7BB91-D754-614B-ABD2-82C3F6B87B2A}"/>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40336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543C6DFF-3213-F54F-A60C-BAC8E192F3F7}"/>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120265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6F2572E-24EE-EF48-ADB6-3C6D38B2A3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ECBC3FC-616A-194B-907F-5F3B057D4277}"/>
              </a:ext>
            </a:extLst>
          </p:cNvPr>
          <p:cNvSpPr/>
          <p:nvPr/>
        </p:nvSpPr>
        <p:spPr>
          <a:xfrm>
            <a:off x="3040083" y="0"/>
            <a:ext cx="91519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Inhaltsplatzhalter 14">
            <a:extLst>
              <a:ext uri="{FF2B5EF4-FFF2-40B4-BE49-F238E27FC236}">
                <a16:creationId xmlns:a16="http://schemas.microsoft.com/office/drawing/2014/main" id="{8A3DB43E-F69E-5D41-9AE3-5EDA3A4D499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0585193" y="591401"/>
            <a:ext cx="1237081" cy="519089"/>
          </a:xfrm>
        </p:spPr>
      </p:pic>
      <p:sp>
        <p:nvSpPr>
          <p:cNvPr id="8" name="Textplatzhalter 7">
            <a:extLst>
              <a:ext uri="{FF2B5EF4-FFF2-40B4-BE49-F238E27FC236}">
                <a16:creationId xmlns:a16="http://schemas.microsoft.com/office/drawing/2014/main" id="{F24AC2CA-443C-EB40-892E-983FA28EDD98}"/>
              </a:ext>
            </a:extLst>
          </p:cNvPr>
          <p:cNvSpPr>
            <a:spLocks noGrp="1"/>
          </p:cNvSpPr>
          <p:nvPr>
            <p:ph type="body" sz="quarter" idx="27"/>
          </p:nvPr>
        </p:nvSpPr>
        <p:spPr>
          <a:xfrm>
            <a:off x="612125" y="1110490"/>
            <a:ext cx="2427958" cy="3139321"/>
          </a:xfrm>
        </p:spPr>
        <p:txBody>
          <a:bodyPr lIns="90000" anchor="t">
            <a:noAutofit/>
          </a:bodyPr>
          <a:lstStyle/>
          <a:p>
            <a:pPr indent="0" algn="just"/>
            <a:r>
              <a:rPr lang="de-DE" sz="1400">
                <a:solidFill>
                  <a:schemeClr val="accent1"/>
                </a:solidFill>
              </a:rPr>
              <a:t>Software Systeme, die Kunden Schritt für Schritt auf einer Website oder in einer Software  bei der Navigation begleiten und durch Dialoge (z.B. Antragsstellung, Ausfüllen eines Formulars führen)</a:t>
            </a:r>
          </a:p>
          <a:p>
            <a:pPr indent="0" algn="just"/>
            <a:endParaRPr lang="de-DE" sz="1400">
              <a:solidFill>
                <a:schemeClr val="accent1"/>
              </a:solidFill>
            </a:endParaRPr>
          </a:p>
          <a:p>
            <a:pPr indent="0" algn="just"/>
            <a:endParaRPr lang="de-DE" sz="1400">
              <a:solidFill>
                <a:schemeClr val="accent1"/>
              </a:solidFill>
            </a:endParaRPr>
          </a:p>
        </p:txBody>
      </p:sp>
      <p:sp>
        <p:nvSpPr>
          <p:cNvPr id="5" name="Foliennummernplatzhalter 4">
            <a:extLst>
              <a:ext uri="{FF2B5EF4-FFF2-40B4-BE49-F238E27FC236}">
                <a16:creationId xmlns:a16="http://schemas.microsoft.com/office/drawing/2014/main" id="{D004536D-706F-DF45-A23A-6CEA9892AF2F}"/>
              </a:ext>
            </a:extLst>
          </p:cNvPr>
          <p:cNvSpPr>
            <a:spLocks noGrp="1"/>
          </p:cNvSpPr>
          <p:nvPr>
            <p:ph type="sldNum" sz="quarter" idx="4294967295"/>
          </p:nvPr>
        </p:nvSpPr>
        <p:spPr>
          <a:xfrm>
            <a:off x="9448800" y="6356350"/>
            <a:ext cx="2743200" cy="365125"/>
          </a:xfrm>
        </p:spPr>
        <p:txBody>
          <a:bodyPr/>
          <a:lstStyle/>
          <a:p>
            <a:fld id="{44EA10E1-56AB-0944-8D9A-7AFC910C18EC}" type="slidenum">
              <a:rPr lang="de-DE" smtClean="0"/>
              <a:pPr/>
              <a:t>16</a:t>
            </a:fld>
            <a:endParaRPr lang="de-DE"/>
          </a:p>
        </p:txBody>
      </p:sp>
      <p:sp>
        <p:nvSpPr>
          <p:cNvPr id="10" name="Textfeld 9">
            <a:extLst>
              <a:ext uri="{FF2B5EF4-FFF2-40B4-BE49-F238E27FC236}">
                <a16:creationId xmlns:a16="http://schemas.microsoft.com/office/drawing/2014/main" id="{B8259ECF-8A8B-644C-95BA-0ADC109C30AB}"/>
              </a:ext>
            </a:extLst>
          </p:cNvPr>
          <p:cNvSpPr txBox="1"/>
          <p:nvPr/>
        </p:nvSpPr>
        <p:spPr>
          <a:xfrm>
            <a:off x="600250" y="587270"/>
            <a:ext cx="6708824" cy="523220"/>
          </a:xfrm>
          <a:prstGeom prst="rect">
            <a:avLst/>
          </a:prstGeom>
          <a:noFill/>
        </p:spPr>
        <p:txBody>
          <a:bodyPr wrap="none" rtlCol="0">
            <a:spAutoFit/>
          </a:bodyPr>
          <a:lstStyle/>
          <a:p>
            <a:r>
              <a:rPr lang="de-DE" sz="2800" b="1">
                <a:solidFill>
                  <a:schemeClr val="accent1"/>
                </a:solidFill>
              </a:rPr>
              <a:t>Web Guides/Customer Journey Assistenten</a:t>
            </a:r>
          </a:p>
        </p:txBody>
      </p:sp>
      <p:sp>
        <p:nvSpPr>
          <p:cNvPr id="40" name="Textfeld 39">
            <a:extLst>
              <a:ext uri="{FF2B5EF4-FFF2-40B4-BE49-F238E27FC236}">
                <a16:creationId xmlns:a16="http://schemas.microsoft.com/office/drawing/2014/main" id="{6D3B1F93-11E9-7B40-A7C8-EDECD0A074F5}"/>
              </a:ext>
            </a:extLst>
          </p:cNvPr>
          <p:cNvSpPr txBox="1"/>
          <p:nvPr/>
        </p:nvSpPr>
        <p:spPr>
          <a:xfrm>
            <a:off x="1885123" y="5833752"/>
            <a:ext cx="1059906" cy="246221"/>
          </a:xfrm>
          <a:prstGeom prst="rect">
            <a:avLst/>
          </a:prstGeom>
          <a:noFill/>
        </p:spPr>
        <p:txBody>
          <a:bodyPr wrap="none" rtlCol="0">
            <a:spAutoFit/>
          </a:bodyPr>
          <a:lstStyle/>
          <a:p>
            <a:r>
              <a:rPr lang="de-DE" sz="1000"/>
              <a:t>Quelle: userlane</a:t>
            </a:r>
          </a:p>
        </p:txBody>
      </p:sp>
      <p:pic>
        <p:nvPicPr>
          <p:cNvPr id="13" name="Grafik 12">
            <a:extLst>
              <a:ext uri="{FF2B5EF4-FFF2-40B4-BE49-F238E27FC236}">
                <a16:creationId xmlns:a16="http://schemas.microsoft.com/office/drawing/2014/main" id="{C992C41F-F05A-FF43-9555-3D3A2B1C1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665" y="1577829"/>
            <a:ext cx="1956825" cy="582275"/>
          </a:xfrm>
          <a:prstGeom prst="rect">
            <a:avLst/>
          </a:prstGeom>
        </p:spPr>
      </p:pic>
      <p:pic>
        <p:nvPicPr>
          <p:cNvPr id="17" name="Grafik 16">
            <a:extLst>
              <a:ext uri="{FF2B5EF4-FFF2-40B4-BE49-F238E27FC236}">
                <a16:creationId xmlns:a16="http://schemas.microsoft.com/office/drawing/2014/main" id="{6BD2FD77-7977-0D42-8FF4-5BB3E04F7E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3641" y="1577829"/>
            <a:ext cx="2720481" cy="478886"/>
          </a:xfrm>
          <a:prstGeom prst="rect">
            <a:avLst/>
          </a:prstGeom>
        </p:spPr>
      </p:pic>
      <p:pic>
        <p:nvPicPr>
          <p:cNvPr id="20" name="Grafik 19">
            <a:extLst>
              <a:ext uri="{FF2B5EF4-FFF2-40B4-BE49-F238E27FC236}">
                <a16:creationId xmlns:a16="http://schemas.microsoft.com/office/drawing/2014/main" id="{84B7E1C5-3005-484B-97E8-EC59154171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6170" b="24009"/>
          <a:stretch/>
        </p:blipFill>
        <p:spPr>
          <a:xfrm>
            <a:off x="3338268" y="1577829"/>
            <a:ext cx="1422400" cy="708641"/>
          </a:xfrm>
          <a:prstGeom prst="rect">
            <a:avLst/>
          </a:prstGeom>
        </p:spPr>
      </p:pic>
      <p:pic>
        <p:nvPicPr>
          <p:cNvPr id="3" name="Grafik 2">
            <a:extLst>
              <a:ext uri="{FF2B5EF4-FFF2-40B4-BE49-F238E27FC236}">
                <a16:creationId xmlns:a16="http://schemas.microsoft.com/office/drawing/2014/main" id="{42442B7E-46C6-3A4B-B49A-51F0DB9490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835" y="4465983"/>
            <a:ext cx="2368194" cy="1367769"/>
          </a:xfrm>
          <a:prstGeom prst="rect">
            <a:avLst/>
          </a:prstGeom>
        </p:spPr>
      </p:pic>
      <p:pic>
        <p:nvPicPr>
          <p:cNvPr id="4" name="Grafik 3">
            <a:extLst>
              <a:ext uri="{FF2B5EF4-FFF2-40B4-BE49-F238E27FC236}">
                <a16:creationId xmlns:a16="http://schemas.microsoft.com/office/drawing/2014/main" id="{ABA31CC2-20CC-0A44-9E39-8290D21A5D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8268" y="2535772"/>
            <a:ext cx="1397000" cy="571500"/>
          </a:xfrm>
          <a:prstGeom prst="rect">
            <a:avLst/>
          </a:prstGeom>
        </p:spPr>
      </p:pic>
      <p:pic>
        <p:nvPicPr>
          <p:cNvPr id="6" name="Grafik 5">
            <a:extLst>
              <a:ext uri="{FF2B5EF4-FFF2-40B4-BE49-F238E27FC236}">
                <a16:creationId xmlns:a16="http://schemas.microsoft.com/office/drawing/2014/main" id="{B9F54D96-851A-004E-BF7F-FB932EC7200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72864" y="2533327"/>
            <a:ext cx="2260513" cy="509818"/>
          </a:xfrm>
          <a:prstGeom prst="rect">
            <a:avLst/>
          </a:prstGeom>
        </p:spPr>
      </p:pic>
    </p:spTree>
    <p:extLst>
      <p:ext uri="{BB962C8B-B14F-4D97-AF65-F5344CB8AC3E}">
        <p14:creationId xmlns:p14="http://schemas.microsoft.com/office/powerpoint/2010/main" val="227173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9B7CD3-34C3-E04F-A7DC-ECFDFD5AF17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ECBC3FC-616A-194B-907F-5F3B057D4277}"/>
              </a:ext>
            </a:extLst>
          </p:cNvPr>
          <p:cNvSpPr/>
          <p:nvPr/>
        </p:nvSpPr>
        <p:spPr>
          <a:xfrm>
            <a:off x="3040083" y="0"/>
            <a:ext cx="91519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Inhaltsplatzhalter 14">
            <a:extLst>
              <a:ext uri="{FF2B5EF4-FFF2-40B4-BE49-F238E27FC236}">
                <a16:creationId xmlns:a16="http://schemas.microsoft.com/office/drawing/2014/main" id="{8A3DB43E-F69E-5D41-9AE3-5EDA3A4D499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0585193" y="591401"/>
            <a:ext cx="1237081" cy="519089"/>
          </a:xfrm>
        </p:spPr>
      </p:pic>
      <p:sp>
        <p:nvSpPr>
          <p:cNvPr id="8" name="Textplatzhalter 7">
            <a:extLst>
              <a:ext uri="{FF2B5EF4-FFF2-40B4-BE49-F238E27FC236}">
                <a16:creationId xmlns:a16="http://schemas.microsoft.com/office/drawing/2014/main" id="{F24AC2CA-443C-EB40-892E-983FA28EDD98}"/>
              </a:ext>
            </a:extLst>
          </p:cNvPr>
          <p:cNvSpPr>
            <a:spLocks noGrp="1"/>
          </p:cNvSpPr>
          <p:nvPr>
            <p:ph type="body" sz="quarter" idx="27"/>
          </p:nvPr>
        </p:nvSpPr>
        <p:spPr>
          <a:xfrm>
            <a:off x="612125" y="1110490"/>
            <a:ext cx="2427958" cy="3139321"/>
          </a:xfrm>
        </p:spPr>
        <p:txBody>
          <a:bodyPr lIns="90000" anchor="t">
            <a:noAutofit/>
          </a:bodyPr>
          <a:lstStyle/>
          <a:p>
            <a:pPr indent="0" algn="just"/>
            <a:r>
              <a:rPr lang="de-DE" sz="1400">
                <a:solidFill>
                  <a:schemeClr val="accent1"/>
                </a:solidFill>
              </a:rPr>
              <a:t>Software Systeme für den Aufbau und das Management von Communities</a:t>
            </a:r>
          </a:p>
          <a:p>
            <a:pPr indent="0" algn="just"/>
            <a:endParaRPr lang="de-DE" sz="1400">
              <a:solidFill>
                <a:schemeClr val="accent1"/>
              </a:solidFill>
            </a:endParaRPr>
          </a:p>
          <a:p>
            <a:pPr indent="0" algn="just"/>
            <a:endParaRPr lang="de-DE" sz="1400">
              <a:solidFill>
                <a:schemeClr val="accent1"/>
              </a:solidFill>
            </a:endParaRPr>
          </a:p>
        </p:txBody>
      </p:sp>
      <p:sp>
        <p:nvSpPr>
          <p:cNvPr id="5" name="Foliennummernplatzhalter 4">
            <a:extLst>
              <a:ext uri="{FF2B5EF4-FFF2-40B4-BE49-F238E27FC236}">
                <a16:creationId xmlns:a16="http://schemas.microsoft.com/office/drawing/2014/main" id="{D004536D-706F-DF45-A23A-6CEA9892AF2F}"/>
              </a:ext>
            </a:extLst>
          </p:cNvPr>
          <p:cNvSpPr>
            <a:spLocks noGrp="1"/>
          </p:cNvSpPr>
          <p:nvPr>
            <p:ph type="sldNum" sz="quarter" idx="4294967295"/>
          </p:nvPr>
        </p:nvSpPr>
        <p:spPr>
          <a:xfrm>
            <a:off x="9448800" y="6356350"/>
            <a:ext cx="2743200" cy="365125"/>
          </a:xfrm>
        </p:spPr>
        <p:txBody>
          <a:bodyPr/>
          <a:lstStyle/>
          <a:p>
            <a:fld id="{44EA10E1-56AB-0944-8D9A-7AFC910C18EC}" type="slidenum">
              <a:rPr lang="de-DE" smtClean="0"/>
              <a:pPr/>
              <a:t>17</a:t>
            </a:fld>
            <a:endParaRPr lang="de-DE"/>
          </a:p>
        </p:txBody>
      </p:sp>
      <p:sp>
        <p:nvSpPr>
          <p:cNvPr id="10" name="Textfeld 9">
            <a:extLst>
              <a:ext uri="{FF2B5EF4-FFF2-40B4-BE49-F238E27FC236}">
                <a16:creationId xmlns:a16="http://schemas.microsoft.com/office/drawing/2014/main" id="{B8259ECF-8A8B-644C-95BA-0ADC109C30AB}"/>
              </a:ext>
            </a:extLst>
          </p:cNvPr>
          <p:cNvSpPr txBox="1"/>
          <p:nvPr/>
        </p:nvSpPr>
        <p:spPr>
          <a:xfrm>
            <a:off x="600250" y="587270"/>
            <a:ext cx="3335721" cy="523220"/>
          </a:xfrm>
          <a:prstGeom prst="rect">
            <a:avLst/>
          </a:prstGeom>
          <a:noFill/>
        </p:spPr>
        <p:txBody>
          <a:bodyPr wrap="none" rtlCol="0">
            <a:spAutoFit/>
          </a:bodyPr>
          <a:lstStyle/>
          <a:p>
            <a:r>
              <a:rPr lang="de-DE" sz="2800" b="1">
                <a:solidFill>
                  <a:schemeClr val="accent1"/>
                </a:solidFill>
              </a:rPr>
              <a:t>Community Software</a:t>
            </a:r>
          </a:p>
        </p:txBody>
      </p:sp>
      <p:sp>
        <p:nvSpPr>
          <p:cNvPr id="40" name="Textfeld 39">
            <a:extLst>
              <a:ext uri="{FF2B5EF4-FFF2-40B4-BE49-F238E27FC236}">
                <a16:creationId xmlns:a16="http://schemas.microsoft.com/office/drawing/2014/main" id="{6D3B1F93-11E9-7B40-A7C8-EDECD0A074F5}"/>
              </a:ext>
            </a:extLst>
          </p:cNvPr>
          <p:cNvSpPr txBox="1"/>
          <p:nvPr/>
        </p:nvSpPr>
        <p:spPr>
          <a:xfrm>
            <a:off x="1999977" y="5833752"/>
            <a:ext cx="992579" cy="246221"/>
          </a:xfrm>
          <a:prstGeom prst="rect">
            <a:avLst/>
          </a:prstGeom>
          <a:noFill/>
        </p:spPr>
        <p:txBody>
          <a:bodyPr wrap="none" rtlCol="0">
            <a:spAutoFit/>
          </a:bodyPr>
          <a:lstStyle/>
          <a:p>
            <a:r>
              <a:rPr lang="de-DE" sz="1000"/>
              <a:t>Quelle: Lithium</a:t>
            </a:r>
          </a:p>
        </p:txBody>
      </p:sp>
      <p:pic>
        <p:nvPicPr>
          <p:cNvPr id="12" name="Bild 13">
            <a:extLst>
              <a:ext uri="{FF2B5EF4-FFF2-40B4-BE49-F238E27FC236}">
                <a16:creationId xmlns:a16="http://schemas.microsoft.com/office/drawing/2014/main" id="{F47740E1-6CF3-DF46-82DA-8165A59FC2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686" b="37261"/>
          <a:stretch/>
        </p:blipFill>
        <p:spPr>
          <a:xfrm>
            <a:off x="3290192" y="2296131"/>
            <a:ext cx="1552127" cy="435417"/>
          </a:xfrm>
          <a:prstGeom prst="rect">
            <a:avLst/>
          </a:prstGeom>
        </p:spPr>
      </p:pic>
      <p:pic>
        <p:nvPicPr>
          <p:cNvPr id="14" name="Bild 18">
            <a:extLst>
              <a:ext uri="{FF2B5EF4-FFF2-40B4-BE49-F238E27FC236}">
                <a16:creationId xmlns:a16="http://schemas.microsoft.com/office/drawing/2014/main" id="{50F48562-6D42-5549-8FA7-5752F211A8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5206" y="1590640"/>
            <a:ext cx="1736725" cy="319398"/>
          </a:xfrm>
          <a:prstGeom prst="rect">
            <a:avLst/>
          </a:prstGeom>
        </p:spPr>
      </p:pic>
      <p:pic>
        <p:nvPicPr>
          <p:cNvPr id="18" name="Bild 19">
            <a:extLst>
              <a:ext uri="{FF2B5EF4-FFF2-40B4-BE49-F238E27FC236}">
                <a16:creationId xmlns:a16="http://schemas.microsoft.com/office/drawing/2014/main" id="{56E6E1CE-1A00-F941-B635-F30E4EA8EA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5376" y="1461848"/>
            <a:ext cx="1556943" cy="482925"/>
          </a:xfrm>
          <a:prstGeom prst="rect">
            <a:avLst/>
          </a:prstGeom>
        </p:spPr>
      </p:pic>
      <p:pic>
        <p:nvPicPr>
          <p:cNvPr id="21" name="Bild 22">
            <a:extLst>
              <a:ext uri="{FF2B5EF4-FFF2-40B4-BE49-F238E27FC236}">
                <a16:creationId xmlns:a16="http://schemas.microsoft.com/office/drawing/2014/main" id="{5C1BF8CC-C62C-704F-8244-A2CDE1332A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9581" y="1518673"/>
            <a:ext cx="1418363" cy="463333"/>
          </a:xfrm>
          <a:prstGeom prst="rect">
            <a:avLst/>
          </a:prstGeom>
        </p:spPr>
      </p:pic>
      <p:pic>
        <p:nvPicPr>
          <p:cNvPr id="24" name="Bild 41">
            <a:extLst>
              <a:ext uri="{FF2B5EF4-FFF2-40B4-BE49-F238E27FC236}">
                <a16:creationId xmlns:a16="http://schemas.microsoft.com/office/drawing/2014/main" id="{C1CC348F-BE42-654C-AA26-9994BFD317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7777" y="1518673"/>
            <a:ext cx="532119" cy="532119"/>
          </a:xfrm>
          <a:prstGeom prst="rect">
            <a:avLst/>
          </a:prstGeom>
        </p:spPr>
      </p:pic>
      <p:pic>
        <p:nvPicPr>
          <p:cNvPr id="25" name="Bild 51">
            <a:extLst>
              <a:ext uri="{FF2B5EF4-FFF2-40B4-BE49-F238E27FC236}">
                <a16:creationId xmlns:a16="http://schemas.microsoft.com/office/drawing/2014/main" id="{6CA7496E-A9A1-C941-A311-1B8BFFEEF6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48934" y="1555760"/>
            <a:ext cx="910129" cy="457944"/>
          </a:xfrm>
          <a:prstGeom prst="rect">
            <a:avLst/>
          </a:prstGeom>
        </p:spPr>
      </p:pic>
      <p:pic>
        <p:nvPicPr>
          <p:cNvPr id="4" name="Grafik 3">
            <a:extLst>
              <a:ext uri="{FF2B5EF4-FFF2-40B4-BE49-F238E27FC236}">
                <a16:creationId xmlns:a16="http://schemas.microsoft.com/office/drawing/2014/main" id="{EFA4D9D1-B4E3-2A41-AD7A-4350AD4434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249581" y="2333015"/>
            <a:ext cx="1310693" cy="398533"/>
          </a:xfrm>
          <a:prstGeom prst="rect">
            <a:avLst/>
          </a:prstGeom>
        </p:spPr>
      </p:pic>
      <p:pic>
        <p:nvPicPr>
          <p:cNvPr id="7" name="Grafik 6">
            <a:extLst>
              <a:ext uri="{FF2B5EF4-FFF2-40B4-BE49-F238E27FC236}">
                <a16:creationId xmlns:a16="http://schemas.microsoft.com/office/drawing/2014/main" id="{AC40DE78-257C-6345-98E7-084599837C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16977" y="2314321"/>
            <a:ext cx="1533111" cy="358390"/>
          </a:xfrm>
          <a:prstGeom prst="rect">
            <a:avLst/>
          </a:prstGeom>
        </p:spPr>
      </p:pic>
      <p:pic>
        <p:nvPicPr>
          <p:cNvPr id="11" name="Grafik 10">
            <a:extLst>
              <a:ext uri="{FF2B5EF4-FFF2-40B4-BE49-F238E27FC236}">
                <a16:creationId xmlns:a16="http://schemas.microsoft.com/office/drawing/2014/main" id="{DD887978-BF4A-6544-89E6-269B85586D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877300" y="2333015"/>
            <a:ext cx="1143000" cy="406400"/>
          </a:xfrm>
          <a:prstGeom prst="rect">
            <a:avLst/>
          </a:prstGeom>
        </p:spPr>
      </p:pic>
      <p:pic>
        <p:nvPicPr>
          <p:cNvPr id="27" name="Grafik 26">
            <a:extLst>
              <a:ext uri="{FF2B5EF4-FFF2-40B4-BE49-F238E27FC236}">
                <a16:creationId xmlns:a16="http://schemas.microsoft.com/office/drawing/2014/main" id="{AB895E3E-FB48-6F42-A7AE-26FB9850AE6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372504" y="2203744"/>
            <a:ext cx="989220" cy="657073"/>
          </a:xfrm>
          <a:prstGeom prst="rect">
            <a:avLst/>
          </a:prstGeom>
        </p:spPr>
      </p:pic>
      <p:pic>
        <p:nvPicPr>
          <p:cNvPr id="29" name="Grafik 28">
            <a:extLst>
              <a:ext uri="{FF2B5EF4-FFF2-40B4-BE49-F238E27FC236}">
                <a16:creationId xmlns:a16="http://schemas.microsoft.com/office/drawing/2014/main" id="{EA339F09-CA02-1C47-A0E5-34C10D376B1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285376" y="2959617"/>
            <a:ext cx="1484244" cy="410819"/>
          </a:xfrm>
          <a:prstGeom prst="rect">
            <a:avLst/>
          </a:prstGeom>
        </p:spPr>
      </p:pic>
      <p:pic>
        <p:nvPicPr>
          <p:cNvPr id="31" name="Grafik 30">
            <a:extLst>
              <a:ext uri="{FF2B5EF4-FFF2-40B4-BE49-F238E27FC236}">
                <a16:creationId xmlns:a16="http://schemas.microsoft.com/office/drawing/2014/main" id="{C561F04A-8D58-C24F-AAB6-6E780883DD1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49581" y="2893036"/>
            <a:ext cx="775461" cy="543980"/>
          </a:xfrm>
          <a:prstGeom prst="rect">
            <a:avLst/>
          </a:prstGeom>
        </p:spPr>
      </p:pic>
      <p:pic>
        <p:nvPicPr>
          <p:cNvPr id="34" name="Grafik 33">
            <a:extLst>
              <a:ext uri="{FF2B5EF4-FFF2-40B4-BE49-F238E27FC236}">
                <a16:creationId xmlns:a16="http://schemas.microsoft.com/office/drawing/2014/main" id="{4000996A-1C10-974E-93FE-51DFACB6EB3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74373" y="4568951"/>
            <a:ext cx="2170656" cy="1264801"/>
          </a:xfrm>
          <a:prstGeom prst="rect">
            <a:avLst/>
          </a:prstGeom>
        </p:spPr>
      </p:pic>
      <p:pic>
        <p:nvPicPr>
          <p:cNvPr id="3" name="Grafik 2">
            <a:extLst>
              <a:ext uri="{FF2B5EF4-FFF2-40B4-BE49-F238E27FC236}">
                <a16:creationId xmlns:a16="http://schemas.microsoft.com/office/drawing/2014/main" id="{2EA8636B-8254-1F46-BB94-15826E5597FE}"/>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6486378" y="2847290"/>
            <a:ext cx="1422400" cy="725356"/>
          </a:xfrm>
          <a:prstGeom prst="rect">
            <a:avLst/>
          </a:prstGeom>
        </p:spPr>
      </p:pic>
    </p:spTree>
    <p:extLst>
      <p:ext uri="{BB962C8B-B14F-4D97-AF65-F5344CB8AC3E}">
        <p14:creationId xmlns:p14="http://schemas.microsoft.com/office/powerpoint/2010/main" val="305052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nhaltsplatzhalter 37">
            <a:extLst>
              <a:ext uri="{FF2B5EF4-FFF2-40B4-BE49-F238E27FC236}">
                <a16:creationId xmlns:a16="http://schemas.microsoft.com/office/drawing/2014/main" id="{8EB0B284-8FE8-7948-9656-5BDAA3F327B7}"/>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16113" y="0"/>
            <a:ext cx="12308114" cy="6930533"/>
          </a:xfrm>
        </p:spPr>
      </p:pic>
    </p:spTree>
    <p:extLst>
      <p:ext uri="{BB962C8B-B14F-4D97-AF65-F5344CB8AC3E}">
        <p14:creationId xmlns:p14="http://schemas.microsoft.com/office/powerpoint/2010/main" val="363938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nhaltsplatzhalter 23">
            <a:extLst>
              <a:ext uri="{FF2B5EF4-FFF2-40B4-BE49-F238E27FC236}">
                <a16:creationId xmlns:a16="http://schemas.microsoft.com/office/drawing/2014/main" id="{65CF8C36-660B-4F43-B2DB-ABE617576711}"/>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45143" y="0"/>
            <a:ext cx="12337143" cy="6946879"/>
          </a:xfrm>
        </p:spPr>
      </p:pic>
    </p:spTree>
    <p:extLst>
      <p:ext uri="{BB962C8B-B14F-4D97-AF65-F5344CB8AC3E}">
        <p14:creationId xmlns:p14="http://schemas.microsoft.com/office/powerpoint/2010/main" val="191817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E3C0607-FB62-8B45-B1B7-BA9CC6E1759A}"/>
              </a:ext>
            </a:extLst>
          </p:cNvPr>
          <p:cNvSpPr/>
          <p:nvPr/>
        </p:nvSpPr>
        <p:spPr>
          <a:xfrm>
            <a:off x="0" y="114300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fontScale="90000"/>
          </a:bodyPr>
          <a:lstStyle/>
          <a:p>
            <a:r>
              <a:rPr lang="en-IN">
                <a:solidFill>
                  <a:schemeClr val="accent1"/>
                </a:solidFill>
              </a:rPr>
              <a:t>Customer Service/Customer Experience/Call Center Anbieter Marktentwicklung</a:t>
            </a:r>
          </a:p>
        </p:txBody>
      </p:sp>
      <p:pic>
        <p:nvPicPr>
          <p:cNvPr id="22" name="Grafik 21">
            <a:extLst>
              <a:ext uri="{FF2B5EF4-FFF2-40B4-BE49-F238E27FC236}">
                <a16:creationId xmlns:a16="http://schemas.microsoft.com/office/drawing/2014/main" id="{98157FF7-3546-3242-B38C-E8C76C8DE8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55700"/>
            <a:ext cx="12179300" cy="5702300"/>
          </a:xfrm>
          <a:prstGeom prst="rect">
            <a:avLst/>
          </a:prstGeom>
        </p:spPr>
      </p:pic>
    </p:spTree>
    <p:extLst>
      <p:ext uri="{BB962C8B-B14F-4D97-AF65-F5344CB8AC3E}">
        <p14:creationId xmlns:p14="http://schemas.microsoft.com/office/powerpoint/2010/main" val="7098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nhaltsplatzhalter 37">
            <a:extLst>
              <a:ext uri="{FF2B5EF4-FFF2-40B4-BE49-F238E27FC236}">
                <a16:creationId xmlns:a16="http://schemas.microsoft.com/office/drawing/2014/main" id="{5B809B53-C089-7D43-A833-CF835F6D78AA}"/>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148266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nhaltsplatzhalter 41">
            <a:extLst>
              <a:ext uri="{FF2B5EF4-FFF2-40B4-BE49-F238E27FC236}">
                <a16:creationId xmlns:a16="http://schemas.microsoft.com/office/drawing/2014/main" id="{E13CECAC-BEF6-AE49-BD39-065F39D5C913}"/>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255415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nhaltsplatzhalter 22">
            <a:extLst>
              <a:ext uri="{FF2B5EF4-FFF2-40B4-BE49-F238E27FC236}">
                <a16:creationId xmlns:a16="http://schemas.microsoft.com/office/drawing/2014/main" id="{74B7E231-EC46-DF46-A72C-568929A0209B}"/>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312070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a:extLst>
              <a:ext uri="{FF2B5EF4-FFF2-40B4-BE49-F238E27FC236}">
                <a16:creationId xmlns:a16="http://schemas.microsoft.com/office/drawing/2014/main" id="{D7765CB8-F433-484F-94AD-3D6BCCBD2275}"/>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415080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nhaltsplatzhalter 31">
            <a:extLst>
              <a:ext uri="{FF2B5EF4-FFF2-40B4-BE49-F238E27FC236}">
                <a16:creationId xmlns:a16="http://schemas.microsoft.com/office/drawing/2014/main" id="{F86FA4C8-6D8D-BE4F-A0D9-27038D3C38D5}"/>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379302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nhaltsplatzhalter 18">
            <a:extLst>
              <a:ext uri="{FF2B5EF4-FFF2-40B4-BE49-F238E27FC236}">
                <a16:creationId xmlns:a16="http://schemas.microsoft.com/office/drawing/2014/main" id="{9841965D-90C0-7744-801E-D03E56429C26}"/>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2012413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a:extLst>
              <a:ext uri="{FF2B5EF4-FFF2-40B4-BE49-F238E27FC236}">
                <a16:creationId xmlns:a16="http://schemas.microsoft.com/office/drawing/2014/main" id="{35C51D42-92C4-6243-86DF-FD601638DB7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1147069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336D3B94-C03B-B14A-BF0A-1B208A7803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ECBC3FC-616A-194B-907F-5F3B057D4277}"/>
              </a:ext>
            </a:extLst>
          </p:cNvPr>
          <p:cNvSpPr/>
          <p:nvPr/>
        </p:nvSpPr>
        <p:spPr>
          <a:xfrm>
            <a:off x="3040083" y="0"/>
            <a:ext cx="91519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Inhaltsplatzhalter 14">
            <a:extLst>
              <a:ext uri="{FF2B5EF4-FFF2-40B4-BE49-F238E27FC236}">
                <a16:creationId xmlns:a16="http://schemas.microsoft.com/office/drawing/2014/main" id="{8A3DB43E-F69E-5D41-9AE3-5EDA3A4D499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0585193" y="591401"/>
            <a:ext cx="1237081" cy="519089"/>
          </a:xfrm>
        </p:spPr>
      </p:pic>
      <p:sp>
        <p:nvSpPr>
          <p:cNvPr id="8" name="Textplatzhalter 7">
            <a:extLst>
              <a:ext uri="{FF2B5EF4-FFF2-40B4-BE49-F238E27FC236}">
                <a16:creationId xmlns:a16="http://schemas.microsoft.com/office/drawing/2014/main" id="{F24AC2CA-443C-EB40-892E-983FA28EDD98}"/>
              </a:ext>
            </a:extLst>
          </p:cNvPr>
          <p:cNvSpPr>
            <a:spLocks noGrp="1"/>
          </p:cNvSpPr>
          <p:nvPr>
            <p:ph type="body" sz="quarter" idx="27"/>
          </p:nvPr>
        </p:nvSpPr>
        <p:spPr>
          <a:xfrm>
            <a:off x="612125" y="1110490"/>
            <a:ext cx="2427958" cy="3139321"/>
          </a:xfrm>
        </p:spPr>
        <p:txBody>
          <a:bodyPr lIns="90000" anchor="t">
            <a:noAutofit/>
          </a:bodyPr>
          <a:lstStyle/>
          <a:p>
            <a:pPr indent="0" algn="just"/>
            <a:r>
              <a:rPr lang="de-DE" sz="1400">
                <a:solidFill>
                  <a:schemeClr val="accent1"/>
                </a:solidFill>
              </a:rPr>
              <a:t>Systeme für die Erstellung und den „Versand“ von personalisierten und teilweise interaktiven Dokumenten, Verträgen, Angeboten,… in der Kundenkommunikation über alle Kanäle</a:t>
            </a:r>
          </a:p>
          <a:p>
            <a:pPr indent="0" algn="just"/>
            <a:endParaRPr lang="de-DE" sz="1400">
              <a:solidFill>
                <a:schemeClr val="accent1"/>
              </a:solidFill>
            </a:endParaRPr>
          </a:p>
          <a:p>
            <a:pPr indent="0" algn="just"/>
            <a:endParaRPr lang="de-DE" sz="1400">
              <a:solidFill>
                <a:schemeClr val="accent1"/>
              </a:solidFill>
            </a:endParaRPr>
          </a:p>
        </p:txBody>
      </p:sp>
      <p:sp>
        <p:nvSpPr>
          <p:cNvPr id="5" name="Foliennummernplatzhalter 4">
            <a:extLst>
              <a:ext uri="{FF2B5EF4-FFF2-40B4-BE49-F238E27FC236}">
                <a16:creationId xmlns:a16="http://schemas.microsoft.com/office/drawing/2014/main" id="{D004536D-706F-DF45-A23A-6CEA9892AF2F}"/>
              </a:ext>
            </a:extLst>
          </p:cNvPr>
          <p:cNvSpPr>
            <a:spLocks noGrp="1"/>
          </p:cNvSpPr>
          <p:nvPr>
            <p:ph type="sldNum" sz="quarter" idx="4294967295"/>
          </p:nvPr>
        </p:nvSpPr>
        <p:spPr>
          <a:xfrm>
            <a:off x="9448800" y="6356350"/>
            <a:ext cx="2743200" cy="365125"/>
          </a:xfrm>
        </p:spPr>
        <p:txBody>
          <a:bodyPr/>
          <a:lstStyle/>
          <a:p>
            <a:fld id="{44EA10E1-56AB-0944-8D9A-7AFC910C18EC}" type="slidenum">
              <a:rPr lang="de-DE" smtClean="0"/>
              <a:pPr/>
              <a:t>27</a:t>
            </a:fld>
            <a:endParaRPr lang="de-DE"/>
          </a:p>
        </p:txBody>
      </p:sp>
      <p:sp>
        <p:nvSpPr>
          <p:cNvPr id="10" name="Textfeld 9">
            <a:extLst>
              <a:ext uri="{FF2B5EF4-FFF2-40B4-BE49-F238E27FC236}">
                <a16:creationId xmlns:a16="http://schemas.microsoft.com/office/drawing/2014/main" id="{B8259ECF-8A8B-644C-95BA-0ADC109C30AB}"/>
              </a:ext>
            </a:extLst>
          </p:cNvPr>
          <p:cNvSpPr txBox="1"/>
          <p:nvPr/>
        </p:nvSpPr>
        <p:spPr>
          <a:xfrm>
            <a:off x="600250" y="587270"/>
            <a:ext cx="3320140" cy="523220"/>
          </a:xfrm>
          <a:prstGeom prst="rect">
            <a:avLst/>
          </a:prstGeom>
          <a:noFill/>
        </p:spPr>
        <p:txBody>
          <a:bodyPr wrap="none" rtlCol="0">
            <a:spAutoFit/>
          </a:bodyPr>
          <a:lstStyle/>
          <a:p>
            <a:r>
              <a:rPr lang="de-DE" sz="2800" b="1">
                <a:solidFill>
                  <a:schemeClr val="accent1"/>
                </a:solidFill>
              </a:rPr>
              <a:t>Output Management</a:t>
            </a:r>
          </a:p>
        </p:txBody>
      </p:sp>
      <p:sp>
        <p:nvSpPr>
          <p:cNvPr id="40" name="Textfeld 39">
            <a:extLst>
              <a:ext uri="{FF2B5EF4-FFF2-40B4-BE49-F238E27FC236}">
                <a16:creationId xmlns:a16="http://schemas.microsoft.com/office/drawing/2014/main" id="{6D3B1F93-11E9-7B40-A7C8-EDECD0A074F5}"/>
              </a:ext>
            </a:extLst>
          </p:cNvPr>
          <p:cNvSpPr txBox="1"/>
          <p:nvPr/>
        </p:nvSpPr>
        <p:spPr>
          <a:xfrm>
            <a:off x="1898584" y="5842177"/>
            <a:ext cx="1220206" cy="246221"/>
          </a:xfrm>
          <a:prstGeom prst="rect">
            <a:avLst/>
          </a:prstGeom>
          <a:noFill/>
        </p:spPr>
        <p:txBody>
          <a:bodyPr wrap="none" rtlCol="0">
            <a:spAutoFit/>
          </a:bodyPr>
          <a:lstStyle/>
          <a:p>
            <a:r>
              <a:rPr lang="de-DE" sz="1000"/>
              <a:t>Quelle: kühn&amp;weyh</a:t>
            </a:r>
          </a:p>
        </p:txBody>
      </p:sp>
      <p:pic>
        <p:nvPicPr>
          <p:cNvPr id="3" name="Grafik 2">
            <a:extLst>
              <a:ext uri="{FF2B5EF4-FFF2-40B4-BE49-F238E27FC236}">
                <a16:creationId xmlns:a16="http://schemas.microsoft.com/office/drawing/2014/main" id="{352F907E-0CE0-8E4A-84A3-D913157F3B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638" y="1697760"/>
            <a:ext cx="1837954" cy="478372"/>
          </a:xfrm>
          <a:prstGeom prst="rect">
            <a:avLst/>
          </a:prstGeom>
        </p:spPr>
      </p:pic>
      <p:pic>
        <p:nvPicPr>
          <p:cNvPr id="7" name="Grafik 6">
            <a:extLst>
              <a:ext uri="{FF2B5EF4-FFF2-40B4-BE49-F238E27FC236}">
                <a16:creationId xmlns:a16="http://schemas.microsoft.com/office/drawing/2014/main" id="{A5B5E4B8-6077-494C-AC00-61B73ED40C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00475" y="1697760"/>
            <a:ext cx="1881631" cy="482220"/>
          </a:xfrm>
          <a:prstGeom prst="rect">
            <a:avLst/>
          </a:prstGeom>
        </p:spPr>
      </p:pic>
      <p:pic>
        <p:nvPicPr>
          <p:cNvPr id="11" name="Grafik 10">
            <a:extLst>
              <a:ext uri="{FF2B5EF4-FFF2-40B4-BE49-F238E27FC236}">
                <a16:creationId xmlns:a16="http://schemas.microsoft.com/office/drawing/2014/main" id="{F40D371F-2B25-A04E-9F8B-401CD23269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92989" y="1575306"/>
            <a:ext cx="1384053" cy="723279"/>
          </a:xfrm>
          <a:prstGeom prst="rect">
            <a:avLst/>
          </a:prstGeom>
        </p:spPr>
      </p:pic>
      <p:pic>
        <p:nvPicPr>
          <p:cNvPr id="13" name="Grafik 12">
            <a:extLst>
              <a:ext uri="{FF2B5EF4-FFF2-40B4-BE49-F238E27FC236}">
                <a16:creationId xmlns:a16="http://schemas.microsoft.com/office/drawing/2014/main" id="{FD91314A-33C8-AD46-846F-A80B29D5DA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1638" y="2808250"/>
            <a:ext cx="2164360" cy="501611"/>
          </a:xfrm>
          <a:prstGeom prst="rect">
            <a:avLst/>
          </a:prstGeom>
        </p:spPr>
      </p:pic>
      <p:pic>
        <p:nvPicPr>
          <p:cNvPr id="17" name="Grafik 16">
            <a:extLst>
              <a:ext uri="{FF2B5EF4-FFF2-40B4-BE49-F238E27FC236}">
                <a16:creationId xmlns:a16="http://schemas.microsoft.com/office/drawing/2014/main" id="{F7F607CF-4820-C149-B0C3-523A06FED8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125" y="3516460"/>
            <a:ext cx="2236304" cy="2236304"/>
          </a:xfrm>
          <a:prstGeom prst="rect">
            <a:avLst/>
          </a:prstGeom>
        </p:spPr>
      </p:pic>
      <p:pic>
        <p:nvPicPr>
          <p:cNvPr id="4" name="Grafik 3">
            <a:extLst>
              <a:ext uri="{FF2B5EF4-FFF2-40B4-BE49-F238E27FC236}">
                <a16:creationId xmlns:a16="http://schemas.microsoft.com/office/drawing/2014/main" id="{33B65B34-4348-4F4F-9F5D-0FA873C5C6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9034" y="2813229"/>
            <a:ext cx="1824512" cy="307886"/>
          </a:xfrm>
          <a:prstGeom prst="rect">
            <a:avLst/>
          </a:prstGeom>
        </p:spPr>
      </p:pic>
    </p:spTree>
    <p:extLst>
      <p:ext uri="{BB962C8B-B14F-4D97-AF65-F5344CB8AC3E}">
        <p14:creationId xmlns:p14="http://schemas.microsoft.com/office/powerpoint/2010/main" val="1154990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17">
            <a:extLst>
              <a:ext uri="{FF2B5EF4-FFF2-40B4-BE49-F238E27FC236}">
                <a16:creationId xmlns:a16="http://schemas.microsoft.com/office/drawing/2014/main" id="{7B2A55C4-4DAA-D248-ACC1-4FB42C7415D0}"/>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82863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nhaltsplatzhalter 34">
            <a:extLst>
              <a:ext uri="{FF2B5EF4-FFF2-40B4-BE49-F238E27FC236}">
                <a16:creationId xmlns:a16="http://schemas.microsoft.com/office/drawing/2014/main" id="{F76CD613-87CB-3C41-8530-6BCE230E9FC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2699" y="0"/>
            <a:ext cx="12179301" cy="6858000"/>
          </a:xfrm>
        </p:spPr>
      </p:pic>
    </p:spTree>
    <p:extLst>
      <p:ext uri="{BB962C8B-B14F-4D97-AF65-F5344CB8AC3E}">
        <p14:creationId xmlns:p14="http://schemas.microsoft.com/office/powerpoint/2010/main" val="109441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nhaltsplatzhalter 53">
            <a:extLst>
              <a:ext uri="{FF2B5EF4-FFF2-40B4-BE49-F238E27FC236}">
                <a16:creationId xmlns:a16="http://schemas.microsoft.com/office/drawing/2014/main" id="{660A16B4-1A72-CC44-B1B1-6C40E4B624A9}"/>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p:spPr>
      </p:pic>
      <p:sp>
        <p:nvSpPr>
          <p:cNvPr id="48" name="Textplatzhalter 47">
            <a:extLst>
              <a:ext uri="{FF2B5EF4-FFF2-40B4-BE49-F238E27FC236}">
                <a16:creationId xmlns:a16="http://schemas.microsoft.com/office/drawing/2014/main" id="{31018EC9-A19A-7541-B543-D63C8536489C}"/>
              </a:ext>
            </a:extLst>
          </p:cNvPr>
          <p:cNvSpPr>
            <a:spLocks noGrp="1"/>
          </p:cNvSpPr>
          <p:nvPr>
            <p:ph type="body" sz="quarter" idx="27"/>
          </p:nvPr>
        </p:nvSpPr>
        <p:spPr/>
        <p:txBody>
          <a:bodyPr/>
          <a:lstStyle/>
          <a:p>
            <a:endParaRPr lang="de-DE"/>
          </a:p>
        </p:txBody>
      </p:sp>
    </p:spTree>
    <p:extLst>
      <p:ext uri="{BB962C8B-B14F-4D97-AF65-F5344CB8AC3E}">
        <p14:creationId xmlns:p14="http://schemas.microsoft.com/office/powerpoint/2010/main" val="1093516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nhaltsplatzhalter 37">
            <a:extLst>
              <a:ext uri="{FF2B5EF4-FFF2-40B4-BE49-F238E27FC236}">
                <a16:creationId xmlns:a16="http://schemas.microsoft.com/office/drawing/2014/main" id="{174A5689-9D70-7C44-BE48-7790BE808597}"/>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117767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307B072B-2F66-3543-8206-8F34BFEFC29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ECBC3FC-616A-194B-907F-5F3B057D4277}"/>
              </a:ext>
            </a:extLst>
          </p:cNvPr>
          <p:cNvSpPr/>
          <p:nvPr/>
        </p:nvSpPr>
        <p:spPr>
          <a:xfrm>
            <a:off x="3027383" y="11112"/>
            <a:ext cx="91519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Inhaltsplatzhalter 14">
            <a:extLst>
              <a:ext uri="{FF2B5EF4-FFF2-40B4-BE49-F238E27FC236}">
                <a16:creationId xmlns:a16="http://schemas.microsoft.com/office/drawing/2014/main" id="{8A3DB43E-F69E-5D41-9AE3-5EDA3A4D499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0602127" y="587270"/>
            <a:ext cx="1237081" cy="519089"/>
          </a:xfrm>
        </p:spPr>
      </p:pic>
      <p:sp>
        <p:nvSpPr>
          <p:cNvPr id="8" name="Textplatzhalter 7">
            <a:extLst>
              <a:ext uri="{FF2B5EF4-FFF2-40B4-BE49-F238E27FC236}">
                <a16:creationId xmlns:a16="http://schemas.microsoft.com/office/drawing/2014/main" id="{F24AC2CA-443C-EB40-892E-983FA28EDD98}"/>
              </a:ext>
            </a:extLst>
          </p:cNvPr>
          <p:cNvSpPr>
            <a:spLocks noGrp="1"/>
          </p:cNvSpPr>
          <p:nvPr>
            <p:ph type="body" sz="quarter" idx="27"/>
          </p:nvPr>
        </p:nvSpPr>
        <p:spPr>
          <a:xfrm>
            <a:off x="612125" y="1110490"/>
            <a:ext cx="2368010" cy="3139321"/>
          </a:xfrm>
        </p:spPr>
        <p:txBody>
          <a:bodyPr lIns="90000" anchor="t">
            <a:noAutofit/>
          </a:bodyPr>
          <a:lstStyle/>
          <a:p>
            <a:pPr indent="0" algn="just"/>
            <a:r>
              <a:rPr lang="de-DE" sz="1400">
                <a:solidFill>
                  <a:schemeClr val="accent1"/>
                </a:solidFill>
              </a:rPr>
              <a:t>CEX Management Suite Software Systeme umfassen die Analyse, Visualisierung von Customer Journey Maps und das Projektmanagement von Optimierungs und Steuerungs-Massnahmen.</a:t>
            </a:r>
          </a:p>
          <a:p>
            <a:pPr indent="0" algn="just"/>
            <a:r>
              <a:rPr lang="de-DE" sz="1400">
                <a:solidFill>
                  <a:schemeClr val="accent1"/>
                </a:solidFill>
              </a:rPr>
              <a:t>Sie sind ein komplettes CEX Management-System mit der Integration von Daten aus anderen Systemen</a:t>
            </a:r>
          </a:p>
          <a:p>
            <a:pPr indent="0" algn="just"/>
            <a:r>
              <a:rPr lang="de-DE" sz="1400">
                <a:solidFill>
                  <a:schemeClr val="accent1"/>
                </a:solidFill>
              </a:rPr>
              <a:t> </a:t>
            </a:r>
          </a:p>
        </p:txBody>
      </p:sp>
      <p:sp>
        <p:nvSpPr>
          <p:cNvPr id="5" name="Foliennummernplatzhalter 4">
            <a:extLst>
              <a:ext uri="{FF2B5EF4-FFF2-40B4-BE49-F238E27FC236}">
                <a16:creationId xmlns:a16="http://schemas.microsoft.com/office/drawing/2014/main" id="{D004536D-706F-DF45-A23A-6CEA9892AF2F}"/>
              </a:ext>
            </a:extLst>
          </p:cNvPr>
          <p:cNvSpPr>
            <a:spLocks noGrp="1"/>
          </p:cNvSpPr>
          <p:nvPr>
            <p:ph type="sldNum" sz="quarter" idx="4294967295"/>
          </p:nvPr>
        </p:nvSpPr>
        <p:spPr>
          <a:xfrm>
            <a:off x="9448800" y="6356350"/>
            <a:ext cx="2743200" cy="365125"/>
          </a:xfrm>
        </p:spPr>
        <p:txBody>
          <a:bodyPr/>
          <a:lstStyle/>
          <a:p>
            <a:fld id="{44EA10E1-56AB-0944-8D9A-7AFC910C18EC}" type="slidenum">
              <a:rPr lang="de-DE" smtClean="0"/>
              <a:pPr/>
              <a:t>31</a:t>
            </a:fld>
            <a:endParaRPr lang="de-DE"/>
          </a:p>
        </p:txBody>
      </p:sp>
      <p:sp>
        <p:nvSpPr>
          <p:cNvPr id="10" name="Textfeld 9">
            <a:extLst>
              <a:ext uri="{FF2B5EF4-FFF2-40B4-BE49-F238E27FC236}">
                <a16:creationId xmlns:a16="http://schemas.microsoft.com/office/drawing/2014/main" id="{B8259ECF-8A8B-644C-95BA-0ADC109C30AB}"/>
              </a:ext>
            </a:extLst>
          </p:cNvPr>
          <p:cNvSpPr txBox="1"/>
          <p:nvPr/>
        </p:nvSpPr>
        <p:spPr>
          <a:xfrm>
            <a:off x="600250" y="587270"/>
            <a:ext cx="6373476" cy="523220"/>
          </a:xfrm>
          <a:prstGeom prst="rect">
            <a:avLst/>
          </a:prstGeom>
          <a:noFill/>
        </p:spPr>
        <p:txBody>
          <a:bodyPr wrap="none" rtlCol="0">
            <a:spAutoFit/>
          </a:bodyPr>
          <a:lstStyle/>
          <a:p>
            <a:r>
              <a:rPr lang="de-DE" sz="2800" b="1">
                <a:solidFill>
                  <a:schemeClr val="accent1"/>
                </a:solidFill>
              </a:rPr>
              <a:t>Customer Experience Management Suite</a:t>
            </a:r>
          </a:p>
        </p:txBody>
      </p:sp>
      <p:pic>
        <p:nvPicPr>
          <p:cNvPr id="3" name="Grafik 2">
            <a:extLst>
              <a:ext uri="{FF2B5EF4-FFF2-40B4-BE49-F238E27FC236}">
                <a16:creationId xmlns:a16="http://schemas.microsoft.com/office/drawing/2014/main" id="{3DC6E73B-B065-3646-995B-8BF7EDEDC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157" y="4612333"/>
            <a:ext cx="2192020" cy="1227531"/>
          </a:xfrm>
          <a:prstGeom prst="rect">
            <a:avLst/>
          </a:prstGeom>
        </p:spPr>
      </p:pic>
      <p:pic>
        <p:nvPicPr>
          <p:cNvPr id="6" name="Grafik 5">
            <a:extLst>
              <a:ext uri="{FF2B5EF4-FFF2-40B4-BE49-F238E27FC236}">
                <a16:creationId xmlns:a16="http://schemas.microsoft.com/office/drawing/2014/main" id="{BCD32425-E93F-A846-AA6A-1BF055F253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2927" y="1745649"/>
            <a:ext cx="1576738" cy="542398"/>
          </a:xfrm>
          <a:prstGeom prst="rect">
            <a:avLst/>
          </a:prstGeom>
        </p:spPr>
      </p:pic>
      <p:sp>
        <p:nvSpPr>
          <p:cNvPr id="21" name="Textfeld 20">
            <a:extLst>
              <a:ext uri="{FF2B5EF4-FFF2-40B4-BE49-F238E27FC236}">
                <a16:creationId xmlns:a16="http://schemas.microsoft.com/office/drawing/2014/main" id="{C4EF6815-B3A8-EF40-A6AC-028C64B67731}"/>
              </a:ext>
            </a:extLst>
          </p:cNvPr>
          <p:cNvSpPr txBox="1"/>
          <p:nvPr/>
        </p:nvSpPr>
        <p:spPr>
          <a:xfrm>
            <a:off x="1984855" y="5956165"/>
            <a:ext cx="1031051" cy="246221"/>
          </a:xfrm>
          <a:prstGeom prst="rect">
            <a:avLst/>
          </a:prstGeom>
          <a:noFill/>
        </p:spPr>
        <p:txBody>
          <a:bodyPr wrap="none" rtlCol="0">
            <a:spAutoFit/>
          </a:bodyPr>
          <a:lstStyle/>
          <a:p>
            <a:r>
              <a:rPr lang="de-DE" sz="1000"/>
              <a:t>Quelle: cx/omni</a:t>
            </a:r>
          </a:p>
        </p:txBody>
      </p:sp>
    </p:spTree>
    <p:extLst>
      <p:ext uri="{BB962C8B-B14F-4D97-AF65-F5344CB8AC3E}">
        <p14:creationId xmlns:p14="http://schemas.microsoft.com/office/powerpoint/2010/main" val="414057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5179" y="-281807"/>
            <a:ext cx="4572000" cy="2852737"/>
          </a:xfrm>
        </p:spPr>
        <p:txBody>
          <a:bodyPr/>
          <a:lstStyle/>
          <a:p>
            <a:r>
              <a:rPr lang="en-US"/>
              <a:t>Kontakt</a:t>
            </a:r>
          </a:p>
        </p:txBody>
      </p:sp>
      <p:sp>
        <p:nvSpPr>
          <p:cNvPr id="9" name="Text Placeholder 8"/>
          <p:cNvSpPr>
            <a:spLocks noGrp="1"/>
          </p:cNvSpPr>
          <p:nvPr>
            <p:ph type="body" idx="1"/>
          </p:nvPr>
        </p:nvSpPr>
        <p:spPr>
          <a:xfrm>
            <a:off x="285179" y="1814891"/>
            <a:ext cx="4572000" cy="1975230"/>
          </a:xfrm>
        </p:spPr>
        <p:txBody>
          <a:bodyPr>
            <a:noAutofit/>
          </a:bodyPr>
          <a:lstStyle/>
          <a:p>
            <a:endParaRPr lang="en-US" sz="2000"/>
          </a:p>
          <a:p>
            <a:endParaRPr lang="en-US" sz="2000"/>
          </a:p>
          <a:p>
            <a:r>
              <a:rPr lang="en-US" sz="2000"/>
              <a:t>Harald Henn</a:t>
            </a:r>
          </a:p>
          <a:p>
            <a:r>
              <a:rPr lang="en-US" sz="2000"/>
              <a:t>Marketing Resultant GmbH</a:t>
            </a:r>
          </a:p>
          <a:p>
            <a:r>
              <a:rPr lang="en-US" sz="2000"/>
              <a:t>Hinter der Kapelle 20</a:t>
            </a:r>
          </a:p>
          <a:p>
            <a:r>
              <a:rPr lang="en-US" sz="2000"/>
              <a:t>55128 Mainz</a:t>
            </a:r>
          </a:p>
          <a:p>
            <a:r>
              <a:rPr lang="en-US" sz="2000"/>
              <a:t>0176 23240823</a:t>
            </a:r>
          </a:p>
          <a:p>
            <a:r>
              <a:rPr lang="en-US" sz="2000"/>
              <a:t>henn@marketing-resultant.de</a:t>
            </a:r>
          </a:p>
          <a:p>
            <a:endParaRPr lang="en-US"/>
          </a:p>
        </p:txBody>
      </p:sp>
      <p:grpSp>
        <p:nvGrpSpPr>
          <p:cNvPr id="19" name="Group 18"/>
          <p:cNvGrpSpPr/>
          <p:nvPr/>
        </p:nvGrpSpPr>
        <p:grpSpPr>
          <a:xfrm>
            <a:off x="342900" y="4204473"/>
            <a:ext cx="4572000" cy="91440"/>
            <a:chOff x="0" y="4480421"/>
            <a:chExt cx="12192000" cy="91440"/>
          </a:xfrm>
        </p:grpSpPr>
        <p:sp>
          <p:nvSpPr>
            <p:cNvPr id="20" name="Rectangle 19"/>
            <p:cNvSpPr/>
            <p:nvPr userDrawn="1"/>
          </p:nvSpPr>
          <p:spPr>
            <a:xfrm>
              <a:off x="0" y="4480421"/>
              <a:ext cx="243230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p:cNvSpPr/>
            <p:nvPr userDrawn="1"/>
          </p:nvSpPr>
          <p:spPr>
            <a:xfrm>
              <a:off x="2439924" y="4480421"/>
              <a:ext cx="243230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p:cNvSpPr/>
            <p:nvPr userDrawn="1"/>
          </p:nvSpPr>
          <p:spPr>
            <a:xfrm>
              <a:off x="4879848" y="4480421"/>
              <a:ext cx="243230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22"/>
            <p:cNvSpPr/>
            <p:nvPr userDrawn="1"/>
          </p:nvSpPr>
          <p:spPr>
            <a:xfrm>
              <a:off x="7319772" y="4480421"/>
              <a:ext cx="243230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6" name="Rechteck 5"/>
          <p:cNvSpPr/>
          <p:nvPr/>
        </p:nvSpPr>
        <p:spPr>
          <a:xfrm>
            <a:off x="6629401" y="618565"/>
            <a:ext cx="4222377" cy="589633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 name="Textfeld 1">
            <a:extLst>
              <a:ext uri="{FF2B5EF4-FFF2-40B4-BE49-F238E27FC236}">
                <a16:creationId xmlns:a16="http://schemas.microsoft.com/office/drawing/2014/main" id="{1EBF65D5-9778-BD48-A01E-3AED744F383E}"/>
              </a:ext>
            </a:extLst>
          </p:cNvPr>
          <p:cNvSpPr txBox="1"/>
          <p:nvPr/>
        </p:nvSpPr>
        <p:spPr>
          <a:xfrm>
            <a:off x="416379" y="5006126"/>
            <a:ext cx="5355771" cy="1200329"/>
          </a:xfrm>
          <a:prstGeom prst="rect">
            <a:avLst/>
          </a:prstGeom>
          <a:noFill/>
        </p:spPr>
        <p:txBody>
          <a:bodyPr wrap="square" rtlCol="0">
            <a:spAutoFit/>
          </a:bodyPr>
          <a:lstStyle/>
          <a:p>
            <a:pPr algn="just"/>
            <a:r>
              <a:rPr lang="de-DE"/>
              <a:t>Sie können die Call Center – Customer Service IT Customer Service Landscape gerne weitergeben oder intern in Projekten unter Verwendung der Autorenangaben nutzen</a:t>
            </a:r>
          </a:p>
        </p:txBody>
      </p:sp>
    </p:spTree>
    <p:extLst>
      <p:ext uri="{BB962C8B-B14F-4D97-AF65-F5344CB8AC3E}">
        <p14:creationId xmlns:p14="http://schemas.microsoft.com/office/powerpoint/2010/main" val="361191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nhaltsplatzhalter 29">
            <a:extLst>
              <a:ext uri="{FF2B5EF4-FFF2-40B4-BE49-F238E27FC236}">
                <a16:creationId xmlns:a16="http://schemas.microsoft.com/office/drawing/2014/main" id="{980AD569-9CE4-224F-8B2A-8DDCD6C021A5}"/>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0" y="0"/>
            <a:ext cx="12192000" cy="6865151"/>
          </a:xfrm>
        </p:spPr>
      </p:pic>
    </p:spTree>
    <p:extLst>
      <p:ext uri="{BB962C8B-B14F-4D97-AF65-F5344CB8AC3E}">
        <p14:creationId xmlns:p14="http://schemas.microsoft.com/office/powerpoint/2010/main" val="93466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203F7F7B-B83D-B242-87B2-38A1A2063F9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ECBC3FC-616A-194B-907F-5F3B057D4277}"/>
              </a:ext>
            </a:extLst>
          </p:cNvPr>
          <p:cNvSpPr/>
          <p:nvPr/>
        </p:nvSpPr>
        <p:spPr>
          <a:xfrm>
            <a:off x="3040083" y="0"/>
            <a:ext cx="915191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Inhaltsplatzhalter 14">
            <a:extLst>
              <a:ext uri="{FF2B5EF4-FFF2-40B4-BE49-F238E27FC236}">
                <a16:creationId xmlns:a16="http://schemas.microsoft.com/office/drawing/2014/main" id="{8A3DB43E-F69E-5D41-9AE3-5EDA3A4D499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0585193" y="591401"/>
            <a:ext cx="1237081" cy="519089"/>
          </a:xfrm>
        </p:spPr>
      </p:pic>
      <p:sp>
        <p:nvSpPr>
          <p:cNvPr id="8" name="Textplatzhalter 7">
            <a:extLst>
              <a:ext uri="{FF2B5EF4-FFF2-40B4-BE49-F238E27FC236}">
                <a16:creationId xmlns:a16="http://schemas.microsoft.com/office/drawing/2014/main" id="{F24AC2CA-443C-EB40-892E-983FA28EDD98}"/>
              </a:ext>
            </a:extLst>
          </p:cNvPr>
          <p:cNvSpPr>
            <a:spLocks noGrp="1"/>
          </p:cNvSpPr>
          <p:nvPr>
            <p:ph type="body" sz="quarter" idx="27"/>
          </p:nvPr>
        </p:nvSpPr>
        <p:spPr>
          <a:xfrm>
            <a:off x="612125" y="1110490"/>
            <a:ext cx="2393677" cy="3139321"/>
          </a:xfrm>
        </p:spPr>
        <p:txBody>
          <a:bodyPr lIns="90000" anchor="t">
            <a:noAutofit/>
          </a:bodyPr>
          <a:lstStyle/>
          <a:p>
            <a:pPr indent="0" algn="just"/>
            <a:r>
              <a:rPr lang="de-DE" sz="1400">
                <a:solidFill>
                  <a:schemeClr val="accent1"/>
                </a:solidFill>
              </a:rPr>
              <a:t>Software, die für Anrufer das Warten in der Warteschlange durch individuell wählbare Rückruftermine/Uhrzeit eliminiert. Die Systeme initiieren dann zur festgelegten Zeit und/oder bei frei verfügbaren Agenten einen Rückruf zum Kunden</a:t>
            </a:r>
          </a:p>
        </p:txBody>
      </p:sp>
      <p:sp>
        <p:nvSpPr>
          <p:cNvPr id="5" name="Foliennummernplatzhalter 4">
            <a:extLst>
              <a:ext uri="{FF2B5EF4-FFF2-40B4-BE49-F238E27FC236}">
                <a16:creationId xmlns:a16="http://schemas.microsoft.com/office/drawing/2014/main" id="{D004536D-706F-DF45-A23A-6CEA9892AF2F}"/>
              </a:ext>
            </a:extLst>
          </p:cNvPr>
          <p:cNvSpPr>
            <a:spLocks noGrp="1"/>
          </p:cNvSpPr>
          <p:nvPr>
            <p:ph type="sldNum" sz="quarter" idx="4294967295"/>
          </p:nvPr>
        </p:nvSpPr>
        <p:spPr>
          <a:xfrm>
            <a:off x="9448800" y="6356350"/>
            <a:ext cx="2743200" cy="365125"/>
          </a:xfrm>
        </p:spPr>
        <p:txBody>
          <a:bodyPr/>
          <a:lstStyle/>
          <a:p>
            <a:fld id="{44EA10E1-56AB-0944-8D9A-7AFC910C18EC}" type="slidenum">
              <a:rPr lang="de-DE" smtClean="0"/>
              <a:pPr/>
              <a:t>5</a:t>
            </a:fld>
            <a:endParaRPr lang="de-DE"/>
          </a:p>
        </p:txBody>
      </p:sp>
      <p:sp>
        <p:nvSpPr>
          <p:cNvPr id="10" name="Textfeld 9">
            <a:extLst>
              <a:ext uri="{FF2B5EF4-FFF2-40B4-BE49-F238E27FC236}">
                <a16:creationId xmlns:a16="http://schemas.microsoft.com/office/drawing/2014/main" id="{B8259ECF-8A8B-644C-95BA-0ADC109C30AB}"/>
              </a:ext>
            </a:extLst>
          </p:cNvPr>
          <p:cNvSpPr txBox="1"/>
          <p:nvPr/>
        </p:nvSpPr>
        <p:spPr>
          <a:xfrm>
            <a:off x="600250" y="587270"/>
            <a:ext cx="5662448" cy="523220"/>
          </a:xfrm>
          <a:prstGeom prst="rect">
            <a:avLst/>
          </a:prstGeom>
          <a:noFill/>
        </p:spPr>
        <p:txBody>
          <a:bodyPr wrap="none" rtlCol="0">
            <a:spAutoFit/>
          </a:bodyPr>
          <a:lstStyle/>
          <a:p>
            <a:r>
              <a:rPr lang="de-DE" sz="2800" b="1">
                <a:solidFill>
                  <a:schemeClr val="accent1"/>
                </a:solidFill>
              </a:rPr>
              <a:t>Wartefeld Assistent/Rückruf-Service</a:t>
            </a:r>
          </a:p>
        </p:txBody>
      </p:sp>
      <p:sp>
        <p:nvSpPr>
          <p:cNvPr id="40" name="Textfeld 39">
            <a:extLst>
              <a:ext uri="{FF2B5EF4-FFF2-40B4-BE49-F238E27FC236}">
                <a16:creationId xmlns:a16="http://schemas.microsoft.com/office/drawing/2014/main" id="{6D3B1F93-11E9-7B40-A7C8-EDECD0A074F5}"/>
              </a:ext>
            </a:extLst>
          </p:cNvPr>
          <p:cNvSpPr txBox="1"/>
          <p:nvPr/>
        </p:nvSpPr>
        <p:spPr>
          <a:xfrm>
            <a:off x="1898584" y="5842177"/>
            <a:ext cx="1003801" cy="246221"/>
          </a:xfrm>
          <a:prstGeom prst="rect">
            <a:avLst/>
          </a:prstGeom>
          <a:noFill/>
        </p:spPr>
        <p:txBody>
          <a:bodyPr wrap="none" rtlCol="0">
            <a:spAutoFit/>
          </a:bodyPr>
          <a:lstStyle/>
          <a:p>
            <a:r>
              <a:rPr lang="de-DE" sz="1000"/>
              <a:t>Quelle: </a:t>
            </a:r>
            <a:r>
              <a:rPr lang="de-DE" sz="1000" err="1"/>
              <a:t>virtualQ</a:t>
            </a:r>
            <a:endParaRPr lang="de-DE" sz="1000"/>
          </a:p>
        </p:txBody>
      </p:sp>
      <p:pic>
        <p:nvPicPr>
          <p:cNvPr id="4" name="Grafik 3">
            <a:extLst>
              <a:ext uri="{FF2B5EF4-FFF2-40B4-BE49-F238E27FC236}">
                <a16:creationId xmlns:a16="http://schemas.microsoft.com/office/drawing/2014/main" id="{4789EBBA-EE63-094C-88E6-92FCBDAD1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027" y="3845954"/>
            <a:ext cx="2223872" cy="2052350"/>
          </a:xfrm>
          <a:prstGeom prst="rect">
            <a:avLst/>
          </a:prstGeom>
        </p:spPr>
      </p:pic>
      <p:grpSp>
        <p:nvGrpSpPr>
          <p:cNvPr id="7" name="Gruppieren 6">
            <a:extLst>
              <a:ext uri="{FF2B5EF4-FFF2-40B4-BE49-F238E27FC236}">
                <a16:creationId xmlns:a16="http://schemas.microsoft.com/office/drawing/2014/main" id="{4BB58B6C-4BFB-2747-B721-EAF677775FC8}"/>
              </a:ext>
            </a:extLst>
          </p:cNvPr>
          <p:cNvGrpSpPr/>
          <p:nvPr/>
        </p:nvGrpSpPr>
        <p:grpSpPr>
          <a:xfrm>
            <a:off x="5461713" y="1613718"/>
            <a:ext cx="1037463" cy="1032488"/>
            <a:chOff x="8509101" y="1076120"/>
            <a:chExt cx="1037463" cy="1032488"/>
          </a:xfrm>
        </p:grpSpPr>
        <p:pic>
          <p:nvPicPr>
            <p:cNvPr id="22" name="Bild 49" descr="call butler.jpg">
              <a:extLst>
                <a:ext uri="{FF2B5EF4-FFF2-40B4-BE49-F238E27FC236}">
                  <a16:creationId xmlns:a16="http://schemas.microsoft.com/office/drawing/2014/main" id="{D23F44ED-7C6A-824C-A849-556D869086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7422" y="1076120"/>
              <a:ext cx="605633" cy="605633"/>
            </a:xfrm>
            <a:prstGeom prst="rect">
              <a:avLst/>
            </a:prstGeom>
          </p:spPr>
        </p:pic>
        <p:sp>
          <p:nvSpPr>
            <p:cNvPr id="6" name="Textfeld 5">
              <a:extLst>
                <a:ext uri="{FF2B5EF4-FFF2-40B4-BE49-F238E27FC236}">
                  <a16:creationId xmlns:a16="http://schemas.microsoft.com/office/drawing/2014/main" id="{43EA4648-B4E7-0744-8CBB-FF3C45ABB448}"/>
                </a:ext>
              </a:extLst>
            </p:cNvPr>
            <p:cNvSpPr txBox="1"/>
            <p:nvPr/>
          </p:nvSpPr>
          <p:spPr>
            <a:xfrm>
              <a:off x="8509101" y="1739276"/>
              <a:ext cx="1037463" cy="369332"/>
            </a:xfrm>
            <a:prstGeom prst="rect">
              <a:avLst/>
            </a:prstGeom>
            <a:noFill/>
          </p:spPr>
          <p:txBody>
            <a:bodyPr wrap="none" rtlCol="0">
              <a:spAutoFit/>
            </a:bodyPr>
            <a:lstStyle/>
            <a:p>
              <a:r>
                <a:rPr lang="de-DE"/>
                <a:t>GoButler</a:t>
              </a:r>
            </a:p>
          </p:txBody>
        </p:sp>
      </p:grpSp>
      <p:pic>
        <p:nvPicPr>
          <p:cNvPr id="11" name="Grafik 10">
            <a:extLst>
              <a:ext uri="{FF2B5EF4-FFF2-40B4-BE49-F238E27FC236}">
                <a16:creationId xmlns:a16="http://schemas.microsoft.com/office/drawing/2014/main" id="{25DC22D3-DDB1-D348-9FC7-550F00D488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9124" y="1709686"/>
            <a:ext cx="2392372" cy="457915"/>
          </a:xfrm>
          <a:prstGeom prst="rect">
            <a:avLst/>
          </a:prstGeom>
        </p:spPr>
      </p:pic>
      <p:pic>
        <p:nvPicPr>
          <p:cNvPr id="3" name="Grafik 2">
            <a:extLst>
              <a:ext uri="{FF2B5EF4-FFF2-40B4-BE49-F238E27FC236}">
                <a16:creationId xmlns:a16="http://schemas.microsoft.com/office/drawing/2014/main" id="{AEEC030B-EE2E-644E-A0C7-1632B2C012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1474" y="1650780"/>
            <a:ext cx="1759635" cy="580371"/>
          </a:xfrm>
          <a:prstGeom prst="rect">
            <a:avLst/>
          </a:prstGeom>
        </p:spPr>
      </p:pic>
    </p:spTree>
    <p:extLst>
      <p:ext uri="{BB962C8B-B14F-4D97-AF65-F5344CB8AC3E}">
        <p14:creationId xmlns:p14="http://schemas.microsoft.com/office/powerpoint/2010/main" val="247753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nhaltsplatzhalter 37">
            <a:extLst>
              <a:ext uri="{FF2B5EF4-FFF2-40B4-BE49-F238E27FC236}">
                <a16:creationId xmlns:a16="http://schemas.microsoft.com/office/drawing/2014/main" id="{9584879B-439D-1746-8954-93E2A710FE1B}"/>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0" y="-7151"/>
            <a:ext cx="12192000" cy="6865151"/>
          </a:xfrm>
        </p:spPr>
      </p:pic>
      <p:sp>
        <p:nvSpPr>
          <p:cNvPr id="36" name="Textplatzhalter 35">
            <a:extLst>
              <a:ext uri="{FF2B5EF4-FFF2-40B4-BE49-F238E27FC236}">
                <a16:creationId xmlns:a16="http://schemas.microsoft.com/office/drawing/2014/main" id="{2F1001CE-DA24-DE4D-97B4-9BF0A5A98EE3}"/>
              </a:ext>
            </a:extLst>
          </p:cNvPr>
          <p:cNvSpPr>
            <a:spLocks noGrp="1"/>
          </p:cNvSpPr>
          <p:nvPr>
            <p:ph type="body" sz="quarter" idx="27"/>
          </p:nvPr>
        </p:nvSpPr>
        <p:spPr/>
        <p:txBody>
          <a:bodyPr/>
          <a:lstStyle/>
          <a:p>
            <a:endParaRPr lang="de-DE"/>
          </a:p>
        </p:txBody>
      </p:sp>
    </p:spTree>
    <p:extLst>
      <p:ext uri="{BB962C8B-B14F-4D97-AF65-F5344CB8AC3E}">
        <p14:creationId xmlns:p14="http://schemas.microsoft.com/office/powerpoint/2010/main" val="350967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nhaltsplatzhalter 26">
            <a:extLst>
              <a:ext uri="{FF2B5EF4-FFF2-40B4-BE49-F238E27FC236}">
                <a16:creationId xmlns:a16="http://schemas.microsoft.com/office/drawing/2014/main" id="{AA429842-8C72-B240-A62E-B8E958CA1104}"/>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0" y="0"/>
            <a:ext cx="12179301" cy="6858000"/>
          </a:xfrm>
        </p:spPr>
      </p:pic>
    </p:spTree>
    <p:extLst>
      <p:ext uri="{BB962C8B-B14F-4D97-AF65-F5344CB8AC3E}">
        <p14:creationId xmlns:p14="http://schemas.microsoft.com/office/powerpoint/2010/main" val="181252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nhaltsplatzhalter 18">
            <a:extLst>
              <a:ext uri="{FF2B5EF4-FFF2-40B4-BE49-F238E27FC236}">
                <a16:creationId xmlns:a16="http://schemas.microsoft.com/office/drawing/2014/main" id="{9BB454A5-2EE7-EF47-8597-60DE23DAF5C2}"/>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0" y="0"/>
            <a:ext cx="12192000" cy="6865151"/>
          </a:xfrm>
        </p:spPr>
      </p:pic>
    </p:spTree>
    <p:extLst>
      <p:ext uri="{BB962C8B-B14F-4D97-AF65-F5344CB8AC3E}">
        <p14:creationId xmlns:p14="http://schemas.microsoft.com/office/powerpoint/2010/main" val="392985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nhaltsplatzhalter 53">
            <a:extLst>
              <a:ext uri="{FF2B5EF4-FFF2-40B4-BE49-F238E27FC236}">
                <a16:creationId xmlns:a16="http://schemas.microsoft.com/office/drawing/2014/main" id="{5636692D-07D3-7648-AD9A-AEA70EFBCC41}"/>
              </a:ext>
            </a:extLst>
          </p:cNvPr>
          <p:cNvPicPr>
            <a:picLocks noGrp="1" noChangeAspect="1"/>
          </p:cNvPicPr>
          <p:nvPr>
            <p:ph sz="quarter" idx="35"/>
          </p:nvPr>
        </p:nvPicPr>
        <p:blipFill>
          <a:blip r:embed="rId2" cstate="email">
            <a:extLst>
              <a:ext uri="{28A0092B-C50C-407E-A947-70E740481C1C}">
                <a14:useLocalDpi xmlns:a14="http://schemas.microsoft.com/office/drawing/2010/main"/>
              </a:ext>
            </a:extLst>
          </a:blip>
          <a:stretch>
            <a:fillRect/>
          </a:stretch>
        </p:blipFill>
        <p:spPr>
          <a:xfrm>
            <a:off x="1" y="0"/>
            <a:ext cx="12192000" cy="6865151"/>
          </a:xfrm>
        </p:spPr>
      </p:pic>
    </p:spTree>
    <p:extLst>
      <p:ext uri="{BB962C8B-B14F-4D97-AF65-F5344CB8AC3E}">
        <p14:creationId xmlns:p14="http://schemas.microsoft.com/office/powerpoint/2010/main" val="659287776"/>
      </p:ext>
    </p:extLst>
  </p:cSld>
  <p:clrMapOvr>
    <a:masterClrMapping/>
  </p:clrMapOvr>
</p:sld>
</file>

<file path=ppt/theme/theme1.xml><?xml version="1.0" encoding="utf-8"?>
<a:theme xmlns:a="http://schemas.openxmlformats.org/drawingml/2006/main" name="Office Theme">
  <a:themeElements>
    <a:clrScheme name="MArketing Result">
      <a:dk1>
        <a:srgbClr val="000000"/>
      </a:dk1>
      <a:lt1>
        <a:srgbClr val="FFFFFF"/>
      </a:lt1>
      <a:dk2>
        <a:srgbClr val="424242"/>
      </a:dk2>
      <a:lt2>
        <a:srgbClr val="919191"/>
      </a:lt2>
      <a:accent1>
        <a:srgbClr val="213B64"/>
      </a:accent1>
      <a:accent2>
        <a:srgbClr val="005D91"/>
      </a:accent2>
      <a:accent3>
        <a:srgbClr val="00A1BA"/>
      </a:accent3>
      <a:accent4>
        <a:srgbClr val="005753"/>
      </a:accent4>
      <a:accent5>
        <a:srgbClr val="00857F"/>
      </a:accent5>
      <a:accent6>
        <a:srgbClr val="EA8B2D"/>
      </a:accent6>
      <a:hlink>
        <a:srgbClr val="2D5388"/>
      </a:hlink>
      <a:folHlink>
        <a:srgbClr val="2D2D64"/>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Words>
  <Application>Microsoft Macintosh PowerPoint</Application>
  <PresentationFormat>Breitbild</PresentationFormat>
  <Paragraphs>41</Paragraphs>
  <Slides>32</Slides>
  <Notes>3</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32</vt:i4>
      </vt:variant>
    </vt:vector>
  </HeadingPairs>
  <TitlesOfParts>
    <vt:vector size="46" baseType="lpstr">
      <vt:lpstr>돋움</vt:lpstr>
      <vt:lpstr>Arial</vt:lpstr>
      <vt:lpstr>Calibri</vt:lpstr>
      <vt:lpstr>FontAwesome</vt:lpstr>
      <vt:lpstr>Franklin Gothic Book</vt:lpstr>
      <vt:lpstr>Franklin Gothic Medium</vt:lpstr>
      <vt:lpstr>Helvetica</vt:lpstr>
      <vt:lpstr>Lato</vt:lpstr>
      <vt:lpstr>Lato Black</vt:lpstr>
      <vt:lpstr>Lucida Sans</vt:lpstr>
      <vt:lpstr>Montserrat Semi Bold</vt:lpstr>
      <vt:lpstr>Open Sans</vt:lpstr>
      <vt:lpstr>Roboto</vt:lpstr>
      <vt:lpstr>Office Theme</vt:lpstr>
      <vt:lpstr>PowerPoint-Präsentation</vt:lpstr>
      <vt:lpstr>Customer Service/Customer Experience/Call Center Anbieter Marktentwicklung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Kontakt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subject/>
  <dc:creator>showeet.com</dc:creator>
  <cp:keywords/>
  <dc:description>© Copyright Showeet.com</dc:description>
  <cp:lastModifiedBy>Harald henn</cp:lastModifiedBy>
  <cp:revision>1115</cp:revision>
  <cp:lastPrinted>2017-03-08T11:57:27Z</cp:lastPrinted>
  <dcterms:created xsi:type="dcterms:W3CDTF">2016-07-27T20:38:12Z</dcterms:created>
  <dcterms:modified xsi:type="dcterms:W3CDTF">2020-09-06T10:53:17Z</dcterms:modified>
  <cp:category>Templates</cp:category>
</cp:coreProperties>
</file>